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3.xml" ContentType="application/vnd.openxmlformats-officedocument.theme+xml"/>
  <Override PartName="/ppt/slideLayouts/slideLayout33.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2" r:id="rId1"/>
    <p:sldMasterId id="2147483683" r:id="rId2"/>
    <p:sldMasterId id="2147483684" r:id="rId3"/>
    <p:sldMasterId id="2147483686" r:id="rId4"/>
  </p:sldMasterIdLst>
  <p:notesMasterIdLst>
    <p:notesMasterId r:id="rId76"/>
  </p:notesMasterIdLst>
  <p:sldIdLst>
    <p:sldId id="256" r:id="rId5"/>
    <p:sldId id="378" r:id="rId6"/>
    <p:sldId id="356" r:id="rId7"/>
    <p:sldId id="352" r:id="rId8"/>
    <p:sldId id="258" r:id="rId9"/>
    <p:sldId id="379" r:id="rId10"/>
    <p:sldId id="382" r:id="rId11"/>
    <p:sldId id="383" r:id="rId12"/>
    <p:sldId id="384" r:id="rId13"/>
    <p:sldId id="387" r:id="rId14"/>
    <p:sldId id="385" r:id="rId15"/>
    <p:sldId id="386" r:id="rId16"/>
    <p:sldId id="380" r:id="rId17"/>
    <p:sldId id="389" r:id="rId18"/>
    <p:sldId id="350" r:id="rId19"/>
    <p:sldId id="376" r:id="rId20"/>
    <p:sldId id="259" r:id="rId21"/>
    <p:sldId id="391" r:id="rId22"/>
    <p:sldId id="260" r:id="rId23"/>
    <p:sldId id="390" r:id="rId24"/>
    <p:sldId id="261" r:id="rId25"/>
    <p:sldId id="262" r:id="rId26"/>
    <p:sldId id="263" r:id="rId27"/>
    <p:sldId id="272" r:id="rId28"/>
    <p:sldId id="273" r:id="rId29"/>
    <p:sldId id="283" r:id="rId30"/>
    <p:sldId id="284" r:id="rId31"/>
    <p:sldId id="326" r:id="rId32"/>
    <p:sldId id="355" r:id="rId33"/>
    <p:sldId id="291" r:id="rId34"/>
    <p:sldId id="292" r:id="rId35"/>
    <p:sldId id="293" r:id="rId36"/>
    <p:sldId id="294" r:id="rId37"/>
    <p:sldId id="295" r:id="rId38"/>
    <p:sldId id="296" r:id="rId39"/>
    <p:sldId id="297" r:id="rId40"/>
    <p:sldId id="298" r:id="rId41"/>
    <p:sldId id="299" r:id="rId42"/>
    <p:sldId id="300" r:id="rId43"/>
    <p:sldId id="301" r:id="rId44"/>
    <p:sldId id="302" r:id="rId45"/>
    <p:sldId id="303" r:id="rId46"/>
    <p:sldId id="304" r:id="rId47"/>
    <p:sldId id="305" r:id="rId48"/>
    <p:sldId id="306" r:id="rId49"/>
    <p:sldId id="307" r:id="rId50"/>
    <p:sldId id="346" r:id="rId51"/>
    <p:sldId id="347" r:id="rId52"/>
    <p:sldId id="349" r:id="rId53"/>
    <p:sldId id="353" r:id="rId54"/>
    <p:sldId id="357" r:id="rId55"/>
    <p:sldId id="358" r:id="rId56"/>
    <p:sldId id="359" r:id="rId57"/>
    <p:sldId id="377" r:id="rId58"/>
    <p:sldId id="360" r:id="rId59"/>
    <p:sldId id="361" r:id="rId60"/>
    <p:sldId id="362" r:id="rId61"/>
    <p:sldId id="363" r:id="rId62"/>
    <p:sldId id="364" r:id="rId63"/>
    <p:sldId id="365" r:id="rId64"/>
    <p:sldId id="366" r:id="rId65"/>
    <p:sldId id="367" r:id="rId66"/>
    <p:sldId id="368" r:id="rId67"/>
    <p:sldId id="369" r:id="rId68"/>
    <p:sldId id="370" r:id="rId69"/>
    <p:sldId id="371" r:id="rId70"/>
    <p:sldId id="372" r:id="rId71"/>
    <p:sldId id="373" r:id="rId72"/>
    <p:sldId id="374" r:id="rId73"/>
    <p:sldId id="375" r:id="rId74"/>
    <p:sldId id="325" r:id="rId75"/>
  </p:sldIdLst>
  <p:sldSz cx="9144000" cy="5143500" type="screen16x9"/>
  <p:notesSz cx="6858000" cy="9144000"/>
  <p:embeddedFontLst>
    <p:embeddedFont>
      <p:font typeface="Calibri" panose="020F0502020204030204" pitchFamily="34" charset="0"/>
      <p:regular r:id="rId77"/>
      <p:bold r:id="rId78"/>
      <p:italic r:id="rId79"/>
      <p:boldItalic r:id="rId80"/>
    </p:embeddedFont>
    <p:embeddedFont>
      <p:font typeface="Open Sans" panose="020B0604020202020204" charset="0"/>
      <p:regular r:id="rId81"/>
      <p:bold r:id="rId82"/>
      <p:italic r:id="rId83"/>
      <p:boldItalic r:id="rId84"/>
    </p:embeddedFont>
    <p:embeddedFont>
      <p:font typeface="Proxima Nova" panose="020B0604020202020204" charset="0"/>
      <p:regular r:id="rId85"/>
      <p:bold r:id="rId86"/>
      <p:italic r:id="rId87"/>
      <p:boldItalic r:id="rId8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1025" autoAdjust="0"/>
  </p:normalViewPr>
  <p:slideViewPr>
    <p:cSldViewPr snapToGrid="0" snapToObjects="1">
      <p:cViewPr varScale="1">
        <p:scale>
          <a:sx n="152" d="100"/>
          <a:sy n="152" d="100"/>
        </p:scale>
        <p:origin x="1152" y="138"/>
      </p:cViewPr>
      <p:guideLst>
        <p:guide orient="horz" pos="162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slide" Target="slides/slide64.xml"/><Relationship Id="rId76" Type="http://schemas.openxmlformats.org/officeDocument/2006/relationships/notesMaster" Target="notesMasters/notesMaster1.xml"/><Relationship Id="rId84" Type="http://schemas.openxmlformats.org/officeDocument/2006/relationships/font" Target="fonts/font8.fntdata"/><Relationship Id="rId89" Type="http://schemas.openxmlformats.org/officeDocument/2006/relationships/presProps" Target="presProps.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font" Target="fonts/font3.fntdata"/><Relationship Id="rId87" Type="http://schemas.openxmlformats.org/officeDocument/2006/relationships/font" Target="fonts/font11.fntdata"/><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font" Target="fonts/font6.fntdata"/><Relationship Id="rId90" Type="http://schemas.openxmlformats.org/officeDocument/2006/relationships/viewProps" Target="viewProp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font" Target="fonts/font1.fntdata"/><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font" Target="fonts/font4.fntdata"/><Relationship Id="rId85" Type="http://schemas.openxmlformats.org/officeDocument/2006/relationships/font" Target="fonts/font9.fntdata"/><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font" Target="fonts/font7.fntdata"/><Relationship Id="rId88" Type="http://schemas.openxmlformats.org/officeDocument/2006/relationships/font" Target="fonts/font12.fntdata"/><Relationship Id="rId9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font" Target="fonts/font2.fntdata"/><Relationship Id="rId81" Type="http://schemas.openxmlformats.org/officeDocument/2006/relationships/font" Target="fonts/font5.fntdata"/><Relationship Id="rId86" Type="http://schemas.openxmlformats.org/officeDocument/2006/relationships/font" Target="fonts/font10.fntdata"/><Relationship Id="rId4" Type="http://schemas.openxmlformats.org/officeDocument/2006/relationships/slideMaster" Target="slideMasters/slideMaster4.xml"/><Relationship Id="rId9"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extLst>
      <p:ext uri="{BB962C8B-B14F-4D97-AF65-F5344CB8AC3E}">
        <p14:creationId xmlns:p14="http://schemas.microsoft.com/office/powerpoint/2010/main" val="3857020167"/>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Shape 22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8" name="Shape 228"/>
          <p:cNvSpPr txBox="1">
            <a:spLocks noGrp="1"/>
          </p:cNvSpPr>
          <p:nvPr>
            <p:ph type="body" idx="1"/>
          </p:nvPr>
        </p:nvSpPr>
        <p:spPr>
          <a:xfrm>
            <a:off x="685800" y="4343400"/>
            <a:ext cx="5486400" cy="4114800"/>
          </a:xfrm>
          <a:prstGeom prst="rect">
            <a:avLst/>
          </a:prstGeom>
        </p:spPr>
        <p:txBody>
          <a:bodyPr lIns="91450" tIns="91450" rIns="91450" bIns="91450" anchor="t" anchorCtr="0">
            <a:noAutofit/>
          </a:bodyPr>
          <a:lstStyle/>
          <a:p>
            <a:pPr lvl="0" rtl="0">
              <a:spcBef>
                <a:spcPts val="0"/>
              </a:spcBef>
              <a:buNone/>
            </a:pPr>
            <a:endParaRPr sz="1400"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Enterprise Architect would then establish his own local development environment where all the independent development libraries are assembled and tested.</a:t>
            </a:r>
          </a:p>
          <a:p>
            <a:endParaRPr lang="en-US" dirty="0"/>
          </a:p>
          <a:p>
            <a:r>
              <a:rPr lang="en-US" dirty="0"/>
              <a:t>He then needs to make sure his Enterprise Architecture is well understood and that other team members can reproduce his environment.</a:t>
            </a:r>
          </a:p>
          <a:p>
            <a:endParaRPr lang="en-US" dirty="0"/>
          </a:p>
          <a:p>
            <a:r>
              <a:rPr lang="en-US" dirty="0"/>
              <a:t>To do this, he creates a Software Architecture Document that can be given to members as they join the team.  </a:t>
            </a:r>
          </a:p>
          <a:p>
            <a:endParaRPr lang="en-US" dirty="0"/>
          </a:p>
          <a:p>
            <a:r>
              <a:rPr lang="en-US" dirty="0"/>
              <a:t>The new team members would then use this document to replicate the Architecture on their local machines.</a:t>
            </a:r>
          </a:p>
        </p:txBody>
      </p:sp>
    </p:spTree>
    <p:extLst>
      <p:ext uri="{BB962C8B-B14F-4D97-AF65-F5344CB8AC3E}">
        <p14:creationId xmlns:p14="http://schemas.microsoft.com/office/powerpoint/2010/main" val="2919754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Enterprise Architect would then establish his own local development environment where all the independent development libraries are assembled and tested.</a:t>
            </a:r>
          </a:p>
          <a:p>
            <a:endParaRPr lang="en-US" dirty="0"/>
          </a:p>
          <a:p>
            <a:r>
              <a:rPr lang="en-US" dirty="0"/>
              <a:t>He then needs to make sure his Enterprise Architecture is well understood and that other team members can reproduce his environment.</a:t>
            </a:r>
          </a:p>
          <a:p>
            <a:endParaRPr lang="en-US" dirty="0"/>
          </a:p>
          <a:p>
            <a:r>
              <a:rPr lang="en-US" dirty="0"/>
              <a:t>To do this, he creates a Software Architecture Document that can be given to members as they join the team.  </a:t>
            </a:r>
          </a:p>
          <a:p>
            <a:endParaRPr lang="en-US" dirty="0"/>
          </a:p>
          <a:p>
            <a:r>
              <a:rPr lang="en-US" dirty="0"/>
              <a:t>The new team members would then use this document to replicate the Architecture on their local machines.</a:t>
            </a:r>
          </a:p>
        </p:txBody>
      </p:sp>
    </p:spTree>
    <p:extLst>
      <p:ext uri="{BB962C8B-B14F-4D97-AF65-F5344CB8AC3E}">
        <p14:creationId xmlns:p14="http://schemas.microsoft.com/office/powerpoint/2010/main" val="42223302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Enterprise Architect would then establish his own local development environment where all the independent development libraries are assembled and tested.</a:t>
            </a:r>
          </a:p>
          <a:p>
            <a:endParaRPr lang="en-US" dirty="0"/>
          </a:p>
          <a:p>
            <a:r>
              <a:rPr lang="en-US" dirty="0"/>
              <a:t>He then needs to make sure his Enterprise Architecture is well understood and that other team members can reproduce his environment.</a:t>
            </a:r>
          </a:p>
          <a:p>
            <a:endParaRPr lang="en-US" dirty="0"/>
          </a:p>
          <a:p>
            <a:r>
              <a:rPr lang="en-US" dirty="0"/>
              <a:t>To do this, he creates a Software Architecture Document that can be given to members as they join the team.  </a:t>
            </a:r>
          </a:p>
          <a:p>
            <a:endParaRPr lang="en-US" dirty="0"/>
          </a:p>
          <a:p>
            <a:r>
              <a:rPr lang="en-US" dirty="0"/>
              <a:t>The new team members would then use this document to replicate the Architecture on their local machines.</a:t>
            </a:r>
          </a:p>
        </p:txBody>
      </p:sp>
    </p:spTree>
    <p:extLst>
      <p:ext uri="{BB962C8B-B14F-4D97-AF65-F5344CB8AC3E}">
        <p14:creationId xmlns:p14="http://schemas.microsoft.com/office/powerpoint/2010/main" val="22482650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Shape 24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1" name="Shape 24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304800">
              <a:spcBef>
                <a:spcPts val="600"/>
              </a:spcBef>
              <a:buClr>
                <a:schemeClr val="dk1"/>
              </a:buClr>
              <a:buSzPct val="100000"/>
              <a:buChar char="●"/>
            </a:pPr>
            <a:r>
              <a:rPr lang="en" sz="1200" dirty="0">
                <a:solidFill>
                  <a:schemeClr val="dk1"/>
                </a:solidFill>
              </a:rPr>
              <a:t>Developers have different motivations and concerns than the IT Operations. </a:t>
            </a:r>
          </a:p>
          <a:p>
            <a:pPr marL="457200" lvl="0" indent="-304800">
              <a:spcBef>
                <a:spcPts val="600"/>
              </a:spcBef>
              <a:buClr>
                <a:schemeClr val="dk1"/>
              </a:buClr>
              <a:buSzPct val="100000"/>
              <a:buChar char="●"/>
            </a:pPr>
            <a:r>
              <a:rPr lang="en" sz="1200" dirty="0">
                <a:solidFill>
                  <a:schemeClr val="dk1"/>
                </a:solidFill>
              </a:rPr>
              <a:t>Developer's job is to deliver a </a:t>
            </a:r>
            <a:r>
              <a:rPr lang="en-US" sz="1200" dirty="0">
                <a:solidFill>
                  <a:schemeClr val="dk1"/>
                </a:solidFill>
              </a:rPr>
              <a:t>code</a:t>
            </a:r>
          </a:p>
          <a:p>
            <a:pPr marL="457200" lvl="0" indent="-304800">
              <a:spcBef>
                <a:spcPts val="600"/>
              </a:spcBef>
              <a:buClr>
                <a:schemeClr val="dk1"/>
              </a:buClr>
              <a:buSzPct val="100000"/>
              <a:buChar char="●"/>
            </a:pPr>
            <a:r>
              <a:rPr lang="en" sz="1200" dirty="0">
                <a:solidFill>
                  <a:schemeClr val="dk1"/>
                </a:solidFill>
              </a:rPr>
              <a:t>IT Operations’ job is to bring stability </a:t>
            </a:r>
          </a:p>
          <a:p>
            <a:pPr marL="457200" lvl="0" indent="-304800">
              <a:spcBef>
                <a:spcPts val="600"/>
              </a:spcBef>
              <a:buClr>
                <a:schemeClr val="dk1"/>
              </a:buClr>
              <a:buSzPct val="100000"/>
              <a:buChar char="●"/>
            </a:pPr>
            <a:r>
              <a:rPr lang="en" sz="1200" dirty="0">
                <a:solidFill>
                  <a:schemeClr val="dk1"/>
                </a:solidFill>
              </a:rPr>
              <a:t>Environment predictability</a:t>
            </a:r>
          </a:p>
          <a:p>
            <a:pPr marL="457200" lvl="0" indent="-304800">
              <a:spcBef>
                <a:spcPts val="600"/>
              </a:spcBef>
              <a:buClr>
                <a:schemeClr val="dk1"/>
              </a:buClr>
              <a:buSzPct val="100000"/>
              <a:buChar char="●"/>
            </a:pPr>
            <a:r>
              <a:rPr lang="en" sz="1200" dirty="0">
                <a:solidFill>
                  <a:schemeClr val="dk1"/>
                </a:solidFill>
              </a:rPr>
              <a:t>As a result, applications are designed and developed in accordance to Developers mindset and Operations requirements are layered over it at later stages of delivery, leading to frustrating frictions specially in the end of each delivery cycle. </a:t>
            </a:r>
          </a:p>
          <a:p>
            <a:pPr lvl="0">
              <a:spcBef>
                <a:spcPts val="0"/>
              </a:spcBef>
              <a:buNone/>
            </a:pPr>
            <a:endParaRPr dirty="0"/>
          </a:p>
        </p:txBody>
      </p:sp>
    </p:spTree>
    <p:extLst>
      <p:ext uri="{BB962C8B-B14F-4D97-AF65-F5344CB8AC3E}">
        <p14:creationId xmlns:p14="http://schemas.microsoft.com/office/powerpoint/2010/main" val="21718494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Shape 23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4" name="Shape 23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304800">
              <a:spcBef>
                <a:spcPts val="600"/>
              </a:spcBef>
              <a:buClr>
                <a:schemeClr val="dk1"/>
              </a:buClr>
              <a:buSzPct val="100000"/>
              <a:buChar char="●"/>
            </a:pPr>
            <a:r>
              <a:rPr lang="en-US" sz="1200" dirty="0">
                <a:solidFill>
                  <a:schemeClr val="dk1"/>
                </a:solidFill>
              </a:rPr>
              <a:t>D</a:t>
            </a:r>
            <a:r>
              <a:rPr lang="en" sz="1200" dirty="0">
                <a:solidFill>
                  <a:schemeClr val="dk1"/>
                </a:solidFill>
              </a:rPr>
              <a:t>elivering an application into production is a non-trivial task </a:t>
            </a:r>
          </a:p>
          <a:p>
            <a:pPr marL="457200" lvl="0" indent="-304800">
              <a:spcBef>
                <a:spcPts val="600"/>
              </a:spcBef>
              <a:buClr>
                <a:schemeClr val="dk1"/>
              </a:buClr>
              <a:buSzPct val="100000"/>
              <a:buChar char="●"/>
            </a:pPr>
            <a:r>
              <a:rPr lang="en" sz="1200" dirty="0">
                <a:solidFill>
                  <a:schemeClr val="dk1"/>
                </a:solidFill>
              </a:rPr>
              <a:t>lots of friction and many back-and-forth cycles between Developers and IT Operations. </a:t>
            </a:r>
          </a:p>
          <a:p>
            <a:pPr marL="457200" lvl="0" indent="-304800">
              <a:spcBef>
                <a:spcPts val="600"/>
              </a:spcBef>
              <a:buClr>
                <a:schemeClr val="dk1"/>
              </a:buClr>
              <a:buSzPct val="100000"/>
              <a:buChar char="●"/>
            </a:pPr>
            <a:r>
              <a:rPr lang="en" sz="1200" dirty="0">
                <a:solidFill>
                  <a:schemeClr val="dk1"/>
                </a:solidFill>
              </a:rPr>
              <a:t>Painful deployments leads poor quality of the delivered service </a:t>
            </a:r>
          </a:p>
          <a:p>
            <a:pPr marL="457200" lvl="0" indent="-304800">
              <a:spcBef>
                <a:spcPts val="600"/>
              </a:spcBef>
              <a:buClr>
                <a:schemeClr val="dk1"/>
              </a:buClr>
              <a:buSzPct val="100000"/>
              <a:buChar char="●"/>
            </a:pPr>
            <a:r>
              <a:rPr lang="en" sz="1200" dirty="0">
                <a:solidFill>
                  <a:schemeClr val="dk1"/>
                </a:solidFill>
              </a:rPr>
              <a:t>Tendency to avoid the pain by deploying to production as seldom as possible. </a:t>
            </a:r>
          </a:p>
          <a:p>
            <a:pPr marL="457200" lvl="0" indent="-304800">
              <a:spcBef>
                <a:spcPts val="600"/>
              </a:spcBef>
              <a:buClr>
                <a:schemeClr val="dk1"/>
              </a:buClr>
              <a:buSzPct val="100000"/>
              <a:buChar char="●"/>
            </a:pPr>
            <a:r>
              <a:rPr lang="en-US" sz="1200" dirty="0">
                <a:solidFill>
                  <a:schemeClr val="dk1"/>
                </a:solidFill>
              </a:rPr>
              <a:t>R</a:t>
            </a:r>
            <a:r>
              <a:rPr lang="en" sz="1200" dirty="0">
                <a:solidFill>
                  <a:schemeClr val="dk1"/>
                </a:solidFill>
              </a:rPr>
              <a:t>esults in larger deployments with more features being delivered at once and higher risk of things going wrong, which results in more pain, fewer deployments, … and story goes on.</a:t>
            </a:r>
          </a:p>
          <a:p>
            <a:pPr lvl="0">
              <a:spcBef>
                <a:spcPts val="0"/>
              </a:spcBef>
              <a:buNone/>
            </a:pPr>
            <a:endParaRPr dirty="0"/>
          </a:p>
        </p:txBody>
      </p:sp>
    </p:spTree>
    <p:extLst>
      <p:ext uri="{BB962C8B-B14F-4D97-AF65-F5344CB8AC3E}">
        <p14:creationId xmlns:p14="http://schemas.microsoft.com/office/powerpoint/2010/main" val="9146936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Shape 2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0" name="Shape 27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marR="0" lvl="0" indent="-304800" algn="l" defTabSz="457200" rtl="0" eaLnBrk="1" fontAlgn="auto" latinLnBrk="0" hangingPunct="1">
              <a:lnSpc>
                <a:spcPct val="100000"/>
              </a:lnSpc>
              <a:spcBef>
                <a:spcPts val="0"/>
              </a:spcBef>
              <a:spcAft>
                <a:spcPts val="0"/>
              </a:spcAft>
              <a:buClrTx/>
              <a:buSzPct val="100000"/>
              <a:buFont typeface="Arial" panose="020B0604020202020204" pitchFamily="34" charset="0"/>
              <a:buChar char="•"/>
              <a:tabLst/>
              <a:defRPr/>
            </a:pPr>
            <a:r>
              <a:rPr lang="en-US" sz="1200" dirty="0"/>
              <a:t>DevOps has </a:t>
            </a:r>
            <a:r>
              <a:rPr lang="en" sz="1200" dirty="0"/>
              <a:t>Gained popularity in the last two years.</a:t>
            </a:r>
            <a:endParaRPr lang="en-US" sz="1200" dirty="0"/>
          </a:p>
          <a:p>
            <a:pPr marL="457200" lvl="0" indent="-304800" rtl="0">
              <a:spcBef>
                <a:spcPts val="0"/>
              </a:spcBef>
              <a:buSzPct val="100000"/>
              <a:buFont typeface="Arial" panose="020B0604020202020204" pitchFamily="34" charset="0"/>
              <a:buChar char="•"/>
            </a:pPr>
            <a:r>
              <a:rPr lang="en" sz="1200" dirty="0"/>
              <a:t>Many of the practices and values in DevOps aim at mitigating this problem </a:t>
            </a:r>
            <a:r>
              <a:rPr lang="en-US" sz="1200" dirty="0"/>
              <a:t>described previously</a:t>
            </a:r>
            <a:r>
              <a:rPr lang="en" sz="1200" dirty="0"/>
              <a:t>. </a:t>
            </a:r>
          </a:p>
          <a:p>
            <a:pPr marL="457200" lvl="0" indent="-304800" rtl="0">
              <a:spcBef>
                <a:spcPts val="0"/>
              </a:spcBef>
              <a:buSzPct val="100000"/>
              <a:buFont typeface="Arial" panose="020B0604020202020204" pitchFamily="34" charset="0"/>
              <a:buChar char="•"/>
            </a:pPr>
            <a:r>
              <a:rPr lang="en-US" sz="1200" dirty="0"/>
              <a:t>However </a:t>
            </a:r>
            <a:r>
              <a:rPr lang="en-US" sz="1200" dirty="0" err="1"/>
              <a:t>i</a:t>
            </a:r>
            <a:r>
              <a:rPr lang="en" sz="1200" dirty="0"/>
              <a:t>mplementing these practi</a:t>
            </a:r>
            <a:r>
              <a:rPr lang="en-US" sz="1200" dirty="0"/>
              <a:t>c</a:t>
            </a:r>
            <a:r>
              <a:rPr lang="en" sz="1200"/>
              <a:t>es </a:t>
            </a:r>
            <a:r>
              <a:rPr lang="en" sz="1200" dirty="0"/>
              <a:t>proved to be extremely difficult using virtualization and other technologies which were available at the time.</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Shape 28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3" name="Shape 28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304800" rtl="0">
              <a:spcBef>
                <a:spcPts val="600"/>
              </a:spcBef>
              <a:buClr>
                <a:schemeClr val="dk1"/>
              </a:buClr>
              <a:buSzPct val="100000"/>
              <a:buChar char="●"/>
            </a:pPr>
            <a:r>
              <a:rPr lang="en" sz="1200" dirty="0">
                <a:solidFill>
                  <a:schemeClr val="dk1"/>
                </a:solidFill>
              </a:rPr>
              <a:t>DevOps only took off when containers gained popularity</a:t>
            </a:r>
          </a:p>
          <a:p>
            <a:pPr marL="457200" lvl="0" indent="-304800" rtl="0">
              <a:spcBef>
                <a:spcPts val="600"/>
              </a:spcBef>
              <a:buClr>
                <a:schemeClr val="dk1"/>
              </a:buClr>
              <a:buSzPct val="100000"/>
              <a:buChar char="●"/>
            </a:pPr>
            <a:r>
              <a:rPr lang="en" sz="1200" dirty="0">
                <a:solidFill>
                  <a:schemeClr val="dk1"/>
                </a:solidFill>
              </a:rPr>
              <a:t>Simplifie</a:t>
            </a:r>
            <a:r>
              <a:rPr lang="en-US" sz="1200" dirty="0">
                <a:solidFill>
                  <a:schemeClr val="dk1"/>
                </a:solidFill>
              </a:rPr>
              <a:t>s</a:t>
            </a:r>
            <a:r>
              <a:rPr lang="en" sz="1200" dirty="0">
                <a:solidFill>
                  <a:schemeClr val="dk1"/>
                </a:solidFill>
              </a:rPr>
              <a:t> the automation that DevOps </a:t>
            </a:r>
            <a:r>
              <a:rPr lang="en-US" sz="1200" dirty="0">
                <a:solidFill>
                  <a:schemeClr val="dk1"/>
                </a:solidFill>
              </a:rPr>
              <a:t>provides</a:t>
            </a:r>
            <a:r>
              <a:rPr lang="en" sz="1200" dirty="0">
                <a:solidFill>
                  <a:schemeClr val="dk1"/>
                </a:solidFill>
              </a:rPr>
              <a:t>.</a:t>
            </a:r>
          </a:p>
          <a:p>
            <a:pPr marL="457200" lvl="0" indent="-304800" rtl="0">
              <a:spcBef>
                <a:spcPts val="600"/>
              </a:spcBef>
              <a:buClr>
                <a:schemeClr val="dk1"/>
              </a:buClr>
              <a:buSzPct val="100000"/>
              <a:buChar char="●"/>
            </a:pPr>
            <a:r>
              <a:rPr lang="en" sz="1200" dirty="0">
                <a:solidFill>
                  <a:schemeClr val="dk1"/>
                </a:solidFill>
              </a:rPr>
              <a:t>Containers provide consistent environment and tools for both Developers and Operations </a:t>
            </a:r>
          </a:p>
          <a:p>
            <a:pPr marL="457200" lvl="0" indent="-304800" rtl="0">
              <a:spcBef>
                <a:spcPts val="600"/>
              </a:spcBef>
              <a:buClr>
                <a:schemeClr val="dk1"/>
              </a:buClr>
              <a:buSzPct val="100000"/>
              <a:buChar char="●"/>
            </a:pPr>
            <a:r>
              <a:rPr lang="en" sz="1200" dirty="0">
                <a:solidFill>
                  <a:schemeClr val="dk1"/>
                </a:solidFill>
              </a:rPr>
              <a:t>Simplify the deployment process regardless of what the application looks like </a:t>
            </a:r>
          </a:p>
          <a:p>
            <a:pPr marL="457200" lvl="0" indent="-304800" rtl="0">
              <a:spcBef>
                <a:spcPts val="600"/>
              </a:spcBef>
              <a:buClr>
                <a:schemeClr val="dk1"/>
              </a:buClr>
              <a:buSzPct val="100000"/>
              <a:buChar char="●"/>
            </a:pPr>
            <a:r>
              <a:rPr lang="en-US" sz="1200" dirty="0">
                <a:solidFill>
                  <a:schemeClr val="dk1"/>
                </a:solidFill>
              </a:rPr>
              <a:t>R</a:t>
            </a:r>
            <a:r>
              <a:rPr lang="en" sz="1200" dirty="0">
                <a:solidFill>
                  <a:schemeClr val="dk1"/>
                </a:solidFill>
              </a:rPr>
              <a:t>ecreate identical environments for development, testing, staging, and production</a:t>
            </a:r>
          </a:p>
          <a:p>
            <a:pPr marL="457200" lvl="0" indent="-304800" rtl="0">
              <a:spcBef>
                <a:spcPts val="600"/>
              </a:spcBef>
              <a:buClr>
                <a:schemeClr val="dk1"/>
              </a:buClr>
              <a:buSzPct val="100000"/>
              <a:buChar char="●"/>
            </a:pPr>
            <a:r>
              <a:rPr lang="en" sz="1200" dirty="0">
                <a:solidFill>
                  <a:schemeClr val="dk1"/>
                </a:solidFill>
              </a:rPr>
              <a:t>Write once; deploy anywhere</a:t>
            </a:r>
          </a:p>
          <a:p>
            <a:pPr lvl="0" rtl="0">
              <a:spcBef>
                <a:spcPts val="600"/>
              </a:spcBef>
              <a:buClr>
                <a:schemeClr val="dk1"/>
              </a:buClr>
              <a:buSzPct val="91666"/>
              <a:buFont typeface="Arial"/>
              <a:buNone/>
            </a:pPr>
            <a:endParaRPr sz="1200" dirty="0">
              <a:solidFill>
                <a:schemeClr val="dk1"/>
              </a:solidFill>
            </a:endParaRPr>
          </a:p>
          <a:p>
            <a:pPr lvl="0" rtl="0">
              <a:spcBef>
                <a:spcPts val="0"/>
              </a:spcBef>
              <a:buNone/>
            </a:pP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965844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Shape 289"/>
          <p:cNvSpPr>
            <a:spLocks noGrp="1" noRot="1" noChangeAspect="1"/>
          </p:cNvSpPr>
          <p:nvPr>
            <p:ph type="sldImg" idx="2"/>
          </p:nvPr>
        </p:nvSpPr>
        <p:spPr>
          <a:xfrm>
            <a:off x="0" y="693738"/>
            <a:ext cx="0" cy="1587"/>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0" name="Shape 290"/>
          <p:cNvSpPr txBox="1">
            <a:spLocks noGrp="1"/>
          </p:cNvSpPr>
          <p:nvPr>
            <p:ph type="body" idx="1"/>
          </p:nvPr>
        </p:nvSpPr>
        <p:spPr>
          <a:xfrm>
            <a:off x="686360" y="4342534"/>
            <a:ext cx="5485200" cy="4114500"/>
          </a:xfrm>
          <a:prstGeom prst="rect">
            <a:avLst/>
          </a:prstGeom>
          <a:noFill/>
          <a:ln>
            <a:noFill/>
          </a:ln>
        </p:spPr>
        <p:txBody>
          <a:bodyPr lIns="81475" tIns="81475" rIns="81475" bIns="81475" anchor="ctr" anchorCtr="0">
            <a:noAutofit/>
          </a:bodyPr>
          <a:lstStyle/>
          <a:p>
            <a:pPr marL="406400" lvl="0" indent="-279400" rtl="0">
              <a:spcBef>
                <a:spcPts val="0"/>
              </a:spcBef>
              <a:buSzPct val="100000"/>
              <a:buChar char="●"/>
            </a:pPr>
            <a:r>
              <a:rPr lang="en-US" sz="1200" dirty="0"/>
              <a:t>I</a:t>
            </a:r>
            <a:r>
              <a:rPr lang="en" sz="1200" dirty="0"/>
              <a:t>nfrastructure perspective</a:t>
            </a:r>
          </a:p>
          <a:p>
            <a:pPr marL="863600" lvl="1" indent="-279400" rtl="0">
              <a:spcBef>
                <a:spcPts val="0"/>
              </a:spcBef>
              <a:buSzPct val="100000"/>
              <a:buChar char="●"/>
            </a:pPr>
            <a:r>
              <a:rPr lang="en" sz="1200" dirty="0"/>
              <a:t>containers rely on Linux operating system features </a:t>
            </a:r>
          </a:p>
          <a:p>
            <a:pPr marL="863600" lvl="1" indent="-279400" rtl="0">
              <a:spcBef>
                <a:spcPts val="0"/>
              </a:spcBef>
              <a:buSzPct val="100000"/>
              <a:buChar char="●"/>
            </a:pPr>
            <a:r>
              <a:rPr lang="en" sz="1200" dirty="0"/>
              <a:t>isolate slices of the underlying operating system. </a:t>
            </a:r>
          </a:p>
          <a:p>
            <a:pPr marL="863600" lvl="1" indent="-279400" rtl="0">
              <a:spcBef>
                <a:spcPts val="0"/>
              </a:spcBef>
              <a:buSzPct val="100000"/>
              <a:buChar char="●"/>
            </a:pPr>
            <a:r>
              <a:rPr lang="en-US" sz="1200" dirty="0"/>
              <a:t>H</a:t>
            </a:r>
            <a:r>
              <a:rPr lang="en" sz="1200" dirty="0"/>
              <a:t>as some libraries from Linux operating system inside it. </a:t>
            </a:r>
          </a:p>
          <a:p>
            <a:pPr marL="863600" lvl="1" indent="-279400" rtl="0">
              <a:spcBef>
                <a:spcPts val="0"/>
              </a:spcBef>
              <a:buSzPct val="100000"/>
              <a:buChar char="●"/>
            </a:pPr>
            <a:r>
              <a:rPr lang="en-US" sz="1200" dirty="0"/>
              <a:t>C</a:t>
            </a:r>
            <a:r>
              <a:rPr lang="en" sz="1200" dirty="0"/>
              <a:t>onsume less resources compared to virtual machines. </a:t>
            </a:r>
          </a:p>
          <a:p>
            <a:pPr marL="863600" lvl="1" indent="-279400" rtl="0">
              <a:spcBef>
                <a:spcPts val="0"/>
              </a:spcBef>
              <a:buSzPct val="100000"/>
              <a:buChar char="●"/>
            </a:pPr>
            <a:r>
              <a:rPr lang="en" sz="1200" dirty="0"/>
              <a:t>Pose complexities that need orchestration and management to be used effectively.</a:t>
            </a:r>
          </a:p>
          <a:p>
            <a:pPr marL="406400" lvl="0" indent="-279400" rtl="0">
              <a:spcBef>
                <a:spcPts val="0"/>
              </a:spcBef>
              <a:buSzPct val="100000"/>
              <a:buChar char="●"/>
            </a:pPr>
            <a:r>
              <a:rPr lang="en-US" sz="1200" dirty="0"/>
              <a:t>A</a:t>
            </a:r>
            <a:r>
              <a:rPr lang="en" sz="1200" dirty="0"/>
              <a:t>pplication perspective</a:t>
            </a:r>
          </a:p>
          <a:p>
            <a:pPr marL="863600" lvl="1" indent="-279400" rtl="0">
              <a:spcBef>
                <a:spcPts val="0"/>
              </a:spcBef>
              <a:buSzPct val="100000"/>
              <a:buChar char="●"/>
            </a:pPr>
            <a:r>
              <a:rPr lang="en" sz="1200" dirty="0"/>
              <a:t>way to package an enterprise application in a self-contained artifact. </a:t>
            </a:r>
          </a:p>
          <a:p>
            <a:pPr marL="863600" lvl="1" indent="-279400" rtl="0">
              <a:spcBef>
                <a:spcPts val="0"/>
              </a:spcBef>
              <a:buSzPct val="100000"/>
              <a:buChar char="●"/>
            </a:pPr>
            <a:r>
              <a:rPr lang="en" sz="1200" dirty="0"/>
              <a:t>Simple to share those apps across the organization. </a:t>
            </a:r>
          </a:p>
          <a:p>
            <a:pPr marL="863600" lvl="1" indent="-279400" rtl="0">
              <a:spcBef>
                <a:spcPts val="0"/>
              </a:spcBef>
              <a:buSzPct val="100000"/>
              <a:buChar char="●"/>
            </a:pPr>
            <a:r>
              <a:rPr lang="en" sz="1200" dirty="0"/>
              <a:t>Developers have full control over the content of a container</a:t>
            </a:r>
          </a:p>
        </p:txBody>
      </p:sp>
      <p:sp>
        <p:nvSpPr>
          <p:cNvPr id="291" name="Shape 291"/>
          <p:cNvSpPr txBox="1">
            <a:spLocks noGrp="1"/>
          </p:cNvSpPr>
          <p:nvPr>
            <p:ph type="sldNum" idx="12"/>
          </p:nvPr>
        </p:nvSpPr>
        <p:spPr>
          <a:xfrm>
            <a:off x="3881437" y="8686512"/>
            <a:ext cx="2976599" cy="457500"/>
          </a:xfrm>
          <a:prstGeom prst="rect">
            <a:avLst/>
          </a:prstGeom>
          <a:noFill/>
          <a:ln>
            <a:noFill/>
          </a:ln>
        </p:spPr>
        <p:txBody>
          <a:bodyPr lIns="81475" tIns="81475" rIns="81475" bIns="81475" anchor="ctr" anchorCtr="0">
            <a:noAutofit/>
          </a:bodyPr>
          <a:lstStyle/>
          <a:p>
            <a:pPr lvl="0" rtl="0">
              <a:spcBef>
                <a:spcPts val="0"/>
              </a:spcBef>
              <a:buClr>
                <a:srgbClr val="000000"/>
              </a:buClr>
              <a:buSzPct val="25000"/>
              <a:buFont typeface="Arial"/>
              <a:buNone/>
            </a:pPr>
            <a:r>
              <a:rPr lang="en" sz="1200"/>
              <a:t>&lt;number&gt;</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Shape 30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5" name="Shape 30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304800" rtl="0">
              <a:spcBef>
                <a:spcPts val="600"/>
              </a:spcBef>
              <a:buClr>
                <a:schemeClr val="dk1"/>
              </a:buClr>
              <a:buSzPct val="100000"/>
              <a:buFont typeface="Arial" panose="020B0604020202020204" pitchFamily="34" charset="0"/>
              <a:buChar char="•"/>
            </a:pPr>
            <a:r>
              <a:rPr lang="en" sz="1200" dirty="0">
                <a:solidFill>
                  <a:schemeClr val="dk1"/>
                </a:solidFill>
              </a:rPr>
              <a:t>IT Operations controls </a:t>
            </a:r>
          </a:p>
          <a:p>
            <a:pPr marL="914400" lvl="1" indent="-304800" rtl="0">
              <a:spcBef>
                <a:spcPts val="600"/>
              </a:spcBef>
              <a:buClr>
                <a:schemeClr val="dk1"/>
              </a:buClr>
              <a:buSzPct val="100000"/>
              <a:buFont typeface="Arial" panose="020B0604020202020204" pitchFamily="34" charset="0"/>
              <a:buChar char="•"/>
            </a:pPr>
            <a:r>
              <a:rPr lang="en" sz="1200" dirty="0">
                <a:solidFill>
                  <a:schemeClr val="dk1"/>
                </a:solidFill>
              </a:rPr>
              <a:t>hardware, virtualization layer, operating system and make sure they are patched, secure and managed in accordance to their best practises. </a:t>
            </a:r>
          </a:p>
          <a:p>
            <a:pPr marL="914400" lvl="1" indent="-304800" rtl="0">
              <a:spcBef>
                <a:spcPts val="600"/>
              </a:spcBef>
              <a:buClr>
                <a:schemeClr val="dk1"/>
              </a:buClr>
              <a:buSzPct val="100000"/>
              <a:buFont typeface="Arial" panose="020B0604020202020204" pitchFamily="34" charset="0"/>
              <a:buChar char="•"/>
            </a:pPr>
            <a:r>
              <a:rPr lang="en" sz="1200" dirty="0">
                <a:solidFill>
                  <a:schemeClr val="dk1"/>
                </a:solidFill>
              </a:rPr>
              <a:t>know how to run containers effectively on top of that infrastructure to maximise utilisation. </a:t>
            </a:r>
          </a:p>
          <a:p>
            <a:pPr marL="457200" lvl="0" indent="-304800" rtl="0">
              <a:spcBef>
                <a:spcPts val="600"/>
              </a:spcBef>
              <a:buClr>
                <a:schemeClr val="dk1"/>
              </a:buClr>
              <a:buSzPct val="100000"/>
              <a:buFont typeface="Arial" panose="020B0604020202020204" pitchFamily="34" charset="0"/>
              <a:buChar char="•"/>
            </a:pPr>
            <a:r>
              <a:rPr lang="en" sz="1200" dirty="0">
                <a:solidFill>
                  <a:schemeClr val="dk1"/>
                </a:solidFill>
              </a:rPr>
              <a:t>Developers </a:t>
            </a:r>
          </a:p>
          <a:p>
            <a:pPr marL="914400" lvl="1" indent="-304800" rtl="0">
              <a:spcBef>
                <a:spcPts val="600"/>
              </a:spcBef>
              <a:buClr>
                <a:schemeClr val="dk1"/>
              </a:buClr>
              <a:buSzPct val="100000"/>
              <a:buFont typeface="Arial" panose="020B0604020202020204" pitchFamily="34" charset="0"/>
              <a:buChar char="•"/>
            </a:pPr>
            <a:r>
              <a:rPr lang="en" sz="1200" dirty="0">
                <a:solidFill>
                  <a:schemeClr val="dk1"/>
                </a:solidFill>
              </a:rPr>
              <a:t>control the application, frameworks and libraries used in the application and package that as a container which is deliver</a:t>
            </a:r>
            <a:r>
              <a:rPr lang="en-US" sz="1200" dirty="0" err="1">
                <a:solidFill>
                  <a:schemeClr val="dk1"/>
                </a:solidFill>
              </a:rPr>
              <a:t>ed</a:t>
            </a:r>
            <a:r>
              <a:rPr lang="en" sz="1200" dirty="0">
                <a:solidFill>
                  <a:schemeClr val="dk1"/>
                </a:solidFill>
              </a:rPr>
              <a:t> to IT Operations. </a:t>
            </a:r>
          </a:p>
          <a:p>
            <a:pPr marL="914400" lvl="1" indent="-304800" rtl="0">
              <a:spcBef>
                <a:spcPts val="600"/>
              </a:spcBef>
              <a:buClr>
                <a:schemeClr val="dk1"/>
              </a:buClr>
              <a:buSzPct val="100000"/>
              <a:buFont typeface="Arial" panose="020B0604020202020204" pitchFamily="34" charset="0"/>
              <a:buChar char="•"/>
            </a:pPr>
            <a:r>
              <a:rPr lang="en" sz="1200" dirty="0">
                <a:solidFill>
                  <a:schemeClr val="dk1"/>
                </a:solidFill>
              </a:rPr>
              <a:t>mitigates the traditional friction between the two teams in the software delivery process.</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Shape 23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4" name="Shape 23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100001884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Shape 31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9" name="Shape 31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304800" rtl="0">
              <a:spcBef>
                <a:spcPts val="600"/>
              </a:spcBef>
              <a:buClr>
                <a:schemeClr val="dk1"/>
              </a:buClr>
              <a:buSzPct val="100000"/>
              <a:buChar char="●"/>
            </a:pPr>
            <a:r>
              <a:rPr lang="en" sz="1200" dirty="0">
                <a:solidFill>
                  <a:schemeClr val="dk1"/>
                </a:solidFill>
              </a:rPr>
              <a:t>The promise of containers is that everybody’s needs are fulfilled</a:t>
            </a:r>
          </a:p>
          <a:p>
            <a:pPr marL="457200" lvl="0" indent="-304800" rtl="0">
              <a:spcBef>
                <a:spcPts val="600"/>
              </a:spcBef>
              <a:buClr>
                <a:schemeClr val="dk1"/>
              </a:buClr>
              <a:buSzPct val="100000"/>
              <a:buChar char="●"/>
            </a:pPr>
            <a:r>
              <a:rPr lang="en" sz="1200" dirty="0">
                <a:solidFill>
                  <a:schemeClr val="dk1"/>
                </a:solidFill>
              </a:rPr>
              <a:t>teams can work together in better ways than previously they were able to.</a:t>
            </a:r>
          </a:p>
          <a:p>
            <a:pPr marL="152400" lvl="0" indent="0" rtl="0">
              <a:spcBef>
                <a:spcPts val="600"/>
              </a:spcBef>
              <a:buClr>
                <a:schemeClr val="dk1"/>
              </a:buClr>
              <a:buSzPct val="100000"/>
              <a:buNone/>
            </a:pPr>
            <a:endParaRPr lang="en" sz="1200" dirty="0">
              <a:solidFill>
                <a:schemeClr val="dk1"/>
              </a:solidFill>
            </a:endParaRPr>
          </a:p>
          <a:p>
            <a:pPr marL="457200" lvl="0" indent="-304800" rtl="0">
              <a:spcBef>
                <a:spcPts val="600"/>
              </a:spcBef>
              <a:buClr>
                <a:schemeClr val="dk1"/>
              </a:buClr>
              <a:buSzPct val="100000"/>
              <a:buChar char="●"/>
            </a:pPr>
            <a:r>
              <a:rPr lang="en" sz="1200" dirty="0">
                <a:solidFill>
                  <a:schemeClr val="dk1"/>
                </a:solidFill>
              </a:rPr>
              <a:t>In the eyes of many inside the organization, containers come to the rescue as the common language between Developers and IT Operations. </a:t>
            </a:r>
          </a:p>
          <a:p>
            <a:pPr marL="457200" lvl="0" indent="-304800" rtl="0">
              <a:spcBef>
                <a:spcPts val="600"/>
              </a:spcBef>
              <a:buClr>
                <a:schemeClr val="dk1"/>
              </a:buClr>
              <a:buSzPct val="100000"/>
              <a:buChar char="●"/>
            </a:pPr>
            <a:r>
              <a:rPr lang="en" sz="1200" dirty="0">
                <a:solidFill>
                  <a:schemeClr val="dk1"/>
                </a:solidFill>
              </a:rPr>
              <a:t>Containers can drive a revolutionary change into how these two sides of an IT organization work together;</a:t>
            </a:r>
          </a:p>
          <a:p>
            <a:pPr marL="457200" lvl="0" indent="-304800" rtl="0">
              <a:spcBef>
                <a:spcPts val="600"/>
              </a:spcBef>
              <a:buClr>
                <a:schemeClr val="dk1"/>
              </a:buClr>
              <a:buSzPct val="100000"/>
              <a:buChar char="●"/>
            </a:pPr>
            <a:r>
              <a:rPr lang="en" sz="1200" dirty="0">
                <a:solidFill>
                  <a:schemeClr val="dk1"/>
                </a:solidFill>
              </a:rPr>
              <a:t>allow developers and the line of business to own their applications in the form of containers that then can be deployed, maintained, and operated on top of infrastructure that the Ops team provides, without compromising security or compliance.  </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Shape 482"/>
          <p:cNvSpPr>
            <a:spLocks noGrp="1" noRot="1" noChangeAspect="1"/>
          </p:cNvSpPr>
          <p:nvPr>
            <p:ph type="sldImg" idx="2"/>
          </p:nvPr>
        </p:nvSpPr>
        <p:spPr>
          <a:xfrm>
            <a:off x="0" y="693738"/>
            <a:ext cx="0" cy="1587"/>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83" name="Shape 483"/>
          <p:cNvSpPr txBox="1">
            <a:spLocks noGrp="1"/>
          </p:cNvSpPr>
          <p:nvPr>
            <p:ph type="body" idx="1"/>
          </p:nvPr>
        </p:nvSpPr>
        <p:spPr>
          <a:xfrm>
            <a:off x="686360" y="4342534"/>
            <a:ext cx="5485200" cy="4114500"/>
          </a:xfrm>
          <a:prstGeom prst="rect">
            <a:avLst/>
          </a:prstGeom>
          <a:noFill/>
          <a:ln>
            <a:noFill/>
          </a:ln>
        </p:spPr>
        <p:txBody>
          <a:bodyPr lIns="81475" tIns="81475" rIns="81475" bIns="81475" anchor="ctr" anchorCtr="0">
            <a:noAutofit/>
          </a:bodyPr>
          <a:lstStyle/>
          <a:p>
            <a:pPr marL="457200" lvl="0" indent="-304800" rtl="0">
              <a:spcBef>
                <a:spcPts val="0"/>
              </a:spcBef>
              <a:buSzPct val="100000"/>
              <a:buChar char="●"/>
            </a:pPr>
            <a:r>
              <a:rPr lang="en" sz="1200"/>
              <a:t>Although building and running single containers on a host is fairly simple, build and running multi-container application across multiple infrastructure requires more than just containers.</a:t>
            </a:r>
          </a:p>
        </p:txBody>
      </p:sp>
      <p:sp>
        <p:nvSpPr>
          <p:cNvPr id="484" name="Shape 484"/>
          <p:cNvSpPr txBox="1">
            <a:spLocks noGrp="1"/>
          </p:cNvSpPr>
          <p:nvPr>
            <p:ph type="sldNum" idx="12"/>
          </p:nvPr>
        </p:nvSpPr>
        <p:spPr>
          <a:xfrm>
            <a:off x="3881437" y="8686512"/>
            <a:ext cx="2976599" cy="457500"/>
          </a:xfrm>
          <a:prstGeom prst="rect">
            <a:avLst/>
          </a:prstGeom>
          <a:noFill/>
          <a:ln>
            <a:noFill/>
          </a:ln>
        </p:spPr>
        <p:txBody>
          <a:bodyPr lIns="81475" tIns="81475" rIns="81475" bIns="81475" anchor="ctr" anchorCtr="0">
            <a:noAutofit/>
          </a:bodyPr>
          <a:lstStyle/>
          <a:p>
            <a:pPr lvl="0" rtl="0">
              <a:spcBef>
                <a:spcPts val="0"/>
              </a:spcBef>
              <a:buClr>
                <a:srgbClr val="000000"/>
              </a:buClr>
              <a:buSzPct val="25000"/>
              <a:buFont typeface="Arial"/>
              <a:buNone/>
            </a:pPr>
            <a:r>
              <a:rPr lang="en" sz="1200"/>
              <a:t>&lt;number&gt;</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p:cNvGrpSpPr/>
        <p:nvPr/>
      </p:nvGrpSpPr>
      <p:grpSpPr>
        <a:xfrm>
          <a:off x="0" y="0"/>
          <a:ext cx="0" cy="0"/>
          <a:chOff x="0" y="0"/>
          <a:chExt cx="0" cy="0"/>
        </a:xfrm>
      </p:grpSpPr>
      <p:sp>
        <p:nvSpPr>
          <p:cNvPr id="497" name="Shape 49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98" name="Shape 49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marR="0" lvl="0" indent="-2286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 dirty="0"/>
              <a:t>Kubernetes automates deployments of containers across the hosts </a:t>
            </a:r>
          </a:p>
          <a:p>
            <a:pPr marL="457200" lvl="0" indent="-228600" rtl="0">
              <a:spcBef>
                <a:spcPts val="0"/>
              </a:spcBef>
              <a:buFont typeface="Arial" panose="020B0604020202020204" pitchFamily="34" charset="0"/>
              <a:buChar char="•"/>
            </a:pPr>
            <a:endParaRPr lang="en" dirty="0"/>
          </a:p>
          <a:p>
            <a:pPr marL="457200" lvl="0" indent="-228600" rtl="0">
              <a:spcBef>
                <a:spcPts val="0"/>
              </a:spcBef>
              <a:buFont typeface="Arial" panose="020B0604020202020204" pitchFamily="34" charset="0"/>
              <a:buChar char="•"/>
            </a:pPr>
            <a:r>
              <a:rPr lang="en" dirty="0"/>
              <a:t>Kubernetes</a:t>
            </a:r>
          </a:p>
          <a:p>
            <a:pPr marL="914400" lvl="1" indent="-228600" rtl="0">
              <a:spcBef>
                <a:spcPts val="0"/>
              </a:spcBef>
              <a:buFont typeface="Arial" panose="020B0604020202020204" pitchFamily="34" charset="0"/>
              <a:buChar char="•"/>
            </a:pPr>
            <a:r>
              <a:rPr lang="en" dirty="0"/>
              <a:t>open-source orchestration framework</a:t>
            </a:r>
          </a:p>
          <a:p>
            <a:pPr marL="914400" lvl="1" indent="-228600" rtl="0">
              <a:spcBef>
                <a:spcPts val="0"/>
              </a:spcBef>
              <a:buFont typeface="Arial" panose="020B0604020202020204" pitchFamily="34" charset="0"/>
              <a:buChar char="•"/>
            </a:pPr>
            <a:r>
              <a:rPr lang="en" dirty="0"/>
              <a:t>developed by Google </a:t>
            </a:r>
          </a:p>
          <a:p>
            <a:pPr marL="914400" marR="0" lvl="1" indent="-2286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 dirty="0"/>
              <a:t>manag</a:t>
            </a:r>
            <a:r>
              <a:rPr lang="en-US" dirty="0"/>
              <a:t>e</a:t>
            </a:r>
            <a:r>
              <a:rPr lang="en" dirty="0"/>
              <a:t> the containers lifecycle, health, scaling, authentication, discovery and persistence.</a:t>
            </a:r>
          </a:p>
          <a:p>
            <a:pPr marL="914400" lvl="1" indent="-228600" rtl="0">
              <a:spcBef>
                <a:spcPts val="0"/>
              </a:spcBef>
              <a:buFont typeface="Arial" panose="020B0604020202020204" pitchFamily="34" charset="0"/>
              <a:buChar char="•"/>
            </a:pPr>
            <a:r>
              <a:rPr lang="en" dirty="0"/>
              <a:t>15+ years of experience</a:t>
            </a:r>
          </a:p>
          <a:p>
            <a:pPr marL="914400" lvl="1" indent="-228600" rtl="0">
              <a:spcBef>
                <a:spcPts val="0"/>
              </a:spcBef>
              <a:buFont typeface="Arial" panose="020B0604020202020204" pitchFamily="34" charset="0"/>
              <a:buChar char="•"/>
            </a:pPr>
            <a:r>
              <a:rPr lang="en" dirty="0"/>
              <a:t>Red Hat along with Google is the top contributor to the Kubernetes project.</a:t>
            </a:r>
          </a:p>
          <a:p>
            <a:pPr lvl="0" rtl="0">
              <a:spcBef>
                <a:spcPts val="0"/>
              </a:spcBef>
              <a:buNone/>
            </a:pPr>
            <a:endParaRPr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7"/>
        <p:cNvGrpSpPr/>
        <p:nvPr/>
      </p:nvGrpSpPr>
      <p:grpSpPr>
        <a:xfrm>
          <a:off x="0" y="0"/>
          <a:ext cx="0" cy="0"/>
          <a:chOff x="0" y="0"/>
          <a:chExt cx="0" cy="0"/>
        </a:xfrm>
      </p:grpSpPr>
      <p:sp>
        <p:nvSpPr>
          <p:cNvPr id="778" name="Shape 7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79" name="Shape 77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304800">
              <a:spcBef>
                <a:spcPts val="0"/>
              </a:spcBef>
              <a:buSzPct val="100000"/>
            </a:pPr>
            <a:r>
              <a:rPr lang="en" sz="1200"/>
              <a:t>Even that still is not enough. There are more capabilities needed to successfully taking these containers to production.</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4"/>
        <p:cNvGrpSpPr/>
        <p:nvPr/>
      </p:nvGrpSpPr>
      <p:grpSpPr>
        <a:xfrm>
          <a:off x="0" y="0"/>
          <a:ext cx="0" cy="0"/>
          <a:chOff x="0" y="0"/>
          <a:chExt cx="0" cy="0"/>
        </a:xfrm>
      </p:grpSpPr>
      <p:sp>
        <p:nvSpPr>
          <p:cNvPr id="795" name="Shape 79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96" name="Shape 79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304800" rtl="0">
              <a:spcBef>
                <a:spcPts val="0"/>
              </a:spcBef>
              <a:buSzPct val="100000"/>
              <a:buFont typeface="Arial" panose="020B0604020202020204" pitchFamily="34" charset="0"/>
              <a:buChar char="•"/>
            </a:pPr>
            <a:r>
              <a:rPr lang="en" sz="1200" dirty="0"/>
              <a:t>OpenShift is Red Hat’s container platform based on docker and Kubernetes that brings in all the pieces </a:t>
            </a:r>
            <a:r>
              <a:rPr lang="en-US" sz="1200" dirty="0"/>
              <a:t>together</a:t>
            </a:r>
            <a:r>
              <a:rPr lang="en" sz="1200" dirty="0"/>
              <a:t> </a:t>
            </a:r>
          </a:p>
          <a:p>
            <a:pPr marL="914400" lvl="1" indent="-304800" rtl="0">
              <a:spcBef>
                <a:spcPts val="0"/>
              </a:spcBef>
              <a:buSzPct val="100000"/>
              <a:buFont typeface="Arial" panose="020B0604020202020204" pitchFamily="34" charset="0"/>
              <a:buChar char="•"/>
            </a:pPr>
            <a:r>
              <a:rPr lang="en" sz="1200" dirty="0"/>
              <a:t>leading enterprise distribution of Kubernetes </a:t>
            </a:r>
          </a:p>
          <a:p>
            <a:pPr marL="914400" lvl="1" indent="-304800" rtl="0">
              <a:spcBef>
                <a:spcPts val="0"/>
              </a:spcBef>
              <a:buSzPct val="100000"/>
              <a:buFont typeface="Arial" panose="020B0604020202020204" pitchFamily="34" charset="0"/>
              <a:buChar char="•"/>
            </a:pPr>
            <a:r>
              <a:rPr lang="en" sz="1200" dirty="0"/>
              <a:t>optimized for continuous application development and multi-tenant deployment. </a:t>
            </a:r>
          </a:p>
          <a:p>
            <a:pPr marL="914400" lvl="1" indent="-304800" rtl="0">
              <a:spcBef>
                <a:spcPts val="0"/>
              </a:spcBef>
              <a:buSzPct val="100000"/>
              <a:buFont typeface="Arial" panose="020B0604020202020204" pitchFamily="34" charset="0"/>
              <a:buChar char="•"/>
            </a:pPr>
            <a:r>
              <a:rPr lang="en" sz="1200" dirty="0"/>
              <a:t>adds developer and operational centric tools to enable rapid application development</a:t>
            </a:r>
          </a:p>
          <a:p>
            <a:pPr marL="914400" lvl="1" indent="-304800" rtl="0">
              <a:spcBef>
                <a:spcPts val="0"/>
              </a:spcBef>
              <a:buSzPct val="100000"/>
              <a:buFont typeface="Arial" panose="020B0604020202020204" pitchFamily="34" charset="0"/>
              <a:buChar char="•"/>
            </a:pPr>
            <a:r>
              <a:rPr lang="en-US" sz="1200" dirty="0"/>
              <a:t>Provides </a:t>
            </a:r>
            <a:r>
              <a:rPr lang="en" sz="1200" dirty="0"/>
              <a:t>easy deployment and scaling</a:t>
            </a:r>
          </a:p>
          <a:p>
            <a:pPr marL="457200" lvl="0" indent="-304800" rtl="0">
              <a:spcBef>
                <a:spcPts val="0"/>
              </a:spcBef>
              <a:buSzPct val="100000"/>
              <a:buFont typeface="Arial" panose="020B0604020202020204" pitchFamily="34" charset="0"/>
              <a:buChar char="•"/>
            </a:pPr>
            <a:r>
              <a:rPr lang="en" sz="1200" dirty="0"/>
              <a:t>Red Hat is a leading contributor to the docker and Kubernetes projects.</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3"/>
        <p:cNvGrpSpPr/>
        <p:nvPr/>
      </p:nvGrpSpPr>
      <p:grpSpPr>
        <a:xfrm>
          <a:off x="0" y="0"/>
          <a:ext cx="0" cy="0"/>
          <a:chOff x="0" y="0"/>
          <a:chExt cx="0" cy="0"/>
        </a:xfrm>
      </p:grpSpPr>
      <p:sp>
        <p:nvSpPr>
          <p:cNvPr id="1044" name="Shape 104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45" name="Shape 104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304800" rtl="0">
              <a:spcBef>
                <a:spcPts val="600"/>
              </a:spcBef>
              <a:buClr>
                <a:schemeClr val="dk1"/>
              </a:buClr>
              <a:buSzPct val="100000"/>
              <a:buChar char="●"/>
            </a:pPr>
            <a:endParaRPr lang="en" sz="1200" dirty="0">
              <a:solidFill>
                <a:schemeClr val="dk1"/>
              </a:solidFill>
            </a:endParaRPr>
          </a:p>
        </p:txBody>
      </p:sp>
    </p:spTree>
    <p:extLst>
      <p:ext uri="{BB962C8B-B14F-4D97-AF65-F5344CB8AC3E}">
        <p14:creationId xmlns:p14="http://schemas.microsoft.com/office/powerpoint/2010/main" val="177908575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3"/>
        <p:cNvGrpSpPr/>
        <p:nvPr/>
      </p:nvGrpSpPr>
      <p:grpSpPr>
        <a:xfrm>
          <a:off x="0" y="0"/>
          <a:ext cx="0" cy="0"/>
          <a:chOff x="0" y="0"/>
          <a:chExt cx="0" cy="0"/>
        </a:xfrm>
      </p:grpSpPr>
      <p:sp>
        <p:nvSpPr>
          <p:cNvPr id="1634" name="Shape 163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35" name="Shape 163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nSpc>
                <a:spcPct val="115000"/>
              </a:lnSpc>
              <a:spcBef>
                <a:spcPts val="0"/>
              </a:spcBef>
              <a:spcAft>
                <a:spcPts val="0"/>
              </a:spcAft>
              <a:buClr>
                <a:schemeClr val="dk1"/>
              </a:buClr>
              <a:buSzPts val="1100"/>
              <a:buFont typeface="Arial"/>
              <a:buNone/>
            </a:pPr>
            <a:r>
              <a:rPr lang="en" sz="1000">
                <a:solidFill>
                  <a:schemeClr val="dk1"/>
                </a:solidFill>
              </a:rPr>
              <a:t>Speaker:</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From bare metal physical machines to virtualized infrastructure, or in private or certified public clouds, OpenShift is supported anywhere that Red Hat Enterprise Linux is. </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This includes all the supported virtualization platforms - RHEV, vSphere or Hyper-V.</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Red Hat’s OpenStack platform and certified public cloud providers like Amazon, Google and more are supported, too.</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You can even take a hybrid approach and deploy instances of OpenShift Enterprise across all of these infrastructures.</a:t>
            </a:r>
            <a:endParaRPr sz="1000">
              <a:solidFill>
                <a:schemeClr val="dk1"/>
              </a:solidFill>
            </a:endParaRPr>
          </a:p>
          <a:p>
            <a:pPr marL="0" lvl="0" indent="0">
              <a:lnSpc>
                <a:spcPct val="115000"/>
              </a:lnSpc>
              <a:spcBef>
                <a:spcPts val="0"/>
              </a:spcBef>
              <a:spcAft>
                <a:spcPts val="0"/>
              </a:spcAft>
              <a:buClr>
                <a:schemeClr val="dk1"/>
              </a:buClr>
              <a:buSzPts val="1100"/>
              <a:buFont typeface="Arial"/>
              <a:buNone/>
            </a:pPr>
            <a:r>
              <a:rPr lang="en" sz="1000">
                <a:solidFill>
                  <a:schemeClr val="dk1"/>
                </a:solidFill>
              </a:rPr>
              <a:t>Discussion:</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Show the flexibility of deploying OpenShift</a:t>
            </a:r>
            <a:endParaRPr sz="1000">
              <a:solidFill>
                <a:schemeClr val="dk1"/>
              </a:solidFill>
            </a:endParaRPr>
          </a:p>
          <a:p>
            <a:pPr marL="0" lvl="0" indent="0">
              <a:lnSpc>
                <a:spcPct val="115000"/>
              </a:lnSpc>
              <a:spcBef>
                <a:spcPts val="0"/>
              </a:spcBef>
              <a:spcAft>
                <a:spcPts val="0"/>
              </a:spcAft>
              <a:buClr>
                <a:schemeClr val="dk1"/>
              </a:buClr>
              <a:buSzPts val="1100"/>
              <a:buFont typeface="Arial"/>
              <a:buNone/>
            </a:pPr>
            <a:r>
              <a:rPr lang="en" sz="1000">
                <a:solidFill>
                  <a:schemeClr val="dk1"/>
                </a:solidFill>
              </a:rPr>
              <a:t>* Technically only x86 platforms are supported.</a:t>
            </a:r>
            <a:endParaRPr sz="1000">
              <a:solidFill>
                <a:schemeClr val="dk1"/>
              </a:solidFill>
            </a:endParaRPr>
          </a:p>
          <a:p>
            <a:pPr marL="0" lvl="0" indent="0">
              <a:lnSpc>
                <a:spcPct val="115000"/>
              </a:lnSpc>
              <a:spcBef>
                <a:spcPts val="0"/>
              </a:spcBef>
              <a:spcAft>
                <a:spcPts val="0"/>
              </a:spcAft>
              <a:buClr>
                <a:schemeClr val="dk1"/>
              </a:buClr>
              <a:buSzPts val="1100"/>
              <a:buFont typeface="Arial"/>
              <a:buNone/>
            </a:pPr>
            <a:r>
              <a:rPr lang="en" sz="1000">
                <a:solidFill>
                  <a:schemeClr val="dk1"/>
                </a:solidFill>
              </a:rPr>
              <a:t>Transcript:</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OpenShift is fully supported anywhere Red Hat Enterprise Linux is. Hybrid deployments across multiple infrastructures can be achieved, but many customers are still adopting OpenShift inside their existing, traditional virtualized environments.</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1"/>
        <p:cNvGrpSpPr/>
        <p:nvPr/>
      </p:nvGrpSpPr>
      <p:grpSpPr>
        <a:xfrm>
          <a:off x="0" y="0"/>
          <a:ext cx="0" cy="0"/>
          <a:chOff x="0" y="0"/>
          <a:chExt cx="0" cy="0"/>
        </a:xfrm>
      </p:grpSpPr>
      <p:sp>
        <p:nvSpPr>
          <p:cNvPr id="1642" name="Shape 164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43" name="Shape 164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en" sz="1000">
                <a:solidFill>
                  <a:schemeClr val="dk1"/>
                </a:solidFill>
              </a:rPr>
              <a:t>Speaker:</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OpenShift has two types of systems. The first are called nodes.</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Nodes are instances of RHEL 7 or RHEL Atomic with the OpenShift software installed.</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Ultimately, Nodes are where end-user applications are run.</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Discussion:</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The Nodes are what the Masters will orchestrate - you will learn about Masters shortly.</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Nodes are just instances of RHEL or Atomic.</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OpenShift’s node daemon and other software runs on a node.</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Transcript:</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OpenShift can run on either RHEL or RHEL Atomic. Nodes are just instances of RHEL or Atomic that will ultimately host application instances in containers.</a:t>
            </a:r>
            <a:endParaRPr>
              <a:solidFill>
                <a:schemeClr val="dk1"/>
              </a:solidFill>
            </a:endParaRPr>
          </a:p>
          <a:p>
            <a:pPr marL="0" lvl="0" indent="0"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6"/>
        <p:cNvGrpSpPr/>
        <p:nvPr/>
      </p:nvGrpSpPr>
      <p:grpSpPr>
        <a:xfrm>
          <a:off x="0" y="0"/>
          <a:ext cx="0" cy="0"/>
          <a:chOff x="0" y="0"/>
          <a:chExt cx="0" cy="0"/>
        </a:xfrm>
      </p:grpSpPr>
      <p:sp>
        <p:nvSpPr>
          <p:cNvPr id="1657" name="Shape 165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58" name="Shape 165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Clr>
                <a:schemeClr val="dk1"/>
              </a:buClr>
              <a:buSzPts val="1100"/>
              <a:buFont typeface="Arial"/>
              <a:buNone/>
            </a:pPr>
            <a:r>
              <a:rPr lang="en"/>
              <a:t>Speaker:</a:t>
            </a:r>
            <a:endParaRPr/>
          </a:p>
          <a:p>
            <a:pPr marL="0" lvl="0" indent="0">
              <a:spcBef>
                <a:spcPts val="0"/>
              </a:spcBef>
              <a:spcAft>
                <a:spcPts val="0"/>
              </a:spcAft>
              <a:buClr>
                <a:schemeClr val="dk1"/>
              </a:buClr>
              <a:buSzPts val="1100"/>
              <a:buFont typeface="Arial"/>
              <a:buNone/>
            </a:pPr>
            <a:r>
              <a:rPr lang="en"/>
              <a:t>* Application instances and application components run in Docker containers</a:t>
            </a:r>
            <a:endParaRPr/>
          </a:p>
          <a:p>
            <a:pPr marL="0" lvl="0" indent="0">
              <a:spcBef>
                <a:spcPts val="0"/>
              </a:spcBef>
              <a:spcAft>
                <a:spcPts val="0"/>
              </a:spcAft>
              <a:buClr>
                <a:schemeClr val="dk1"/>
              </a:buClr>
              <a:buSzPts val="1100"/>
              <a:buFont typeface="Arial"/>
              <a:buNone/>
            </a:pPr>
            <a:r>
              <a:rPr lang="en"/>
              <a:t>* Each OpenShift Node can run many containers</a:t>
            </a:r>
            <a:endParaRPr/>
          </a:p>
          <a:p>
            <a:pPr marL="0" lvl="0" indent="0">
              <a:spcBef>
                <a:spcPts val="0"/>
              </a:spcBef>
              <a:spcAft>
                <a:spcPts val="0"/>
              </a:spcAft>
              <a:buClr>
                <a:schemeClr val="dk1"/>
              </a:buClr>
              <a:buSzPts val="1100"/>
              <a:buFont typeface="Arial"/>
              <a:buNone/>
            </a:pPr>
            <a:r>
              <a:rPr lang="en"/>
              <a:t>Discussion:</a:t>
            </a:r>
            <a:endParaRPr/>
          </a:p>
          <a:p>
            <a:pPr marL="0" lvl="0" indent="0">
              <a:spcBef>
                <a:spcPts val="0"/>
              </a:spcBef>
              <a:spcAft>
                <a:spcPts val="0"/>
              </a:spcAft>
              <a:buNone/>
            </a:pPr>
            <a:r>
              <a:rPr lang="en"/>
              <a:t>* </a:t>
            </a:r>
            <a:r>
              <a:rPr lang="en">
                <a:solidFill>
                  <a:schemeClr val="dk1"/>
                </a:solidFill>
              </a:rPr>
              <a:t>A node’s capacity is related to the memory and CPU capabilities of the underlying “hardware”</a:t>
            </a:r>
            <a:endParaRPr/>
          </a:p>
          <a:p>
            <a:pPr marL="0" lvl="0" indent="0">
              <a:spcBef>
                <a:spcPts val="0"/>
              </a:spcBef>
              <a:spcAft>
                <a:spcPts val="0"/>
              </a:spcAft>
              <a:buClr>
                <a:schemeClr val="dk1"/>
              </a:buClr>
              <a:buSzPts val="1100"/>
              <a:buFont typeface="Arial"/>
              <a:buNone/>
            </a:pPr>
            <a:r>
              <a:rPr lang="en"/>
              <a:t>Transcript:</a:t>
            </a:r>
            <a:endParaRPr/>
          </a:p>
          <a:p>
            <a:pPr marL="0" lvl="0" indent="0">
              <a:spcBef>
                <a:spcPts val="0"/>
              </a:spcBef>
              <a:spcAft>
                <a:spcPts val="0"/>
              </a:spcAft>
              <a:buClr>
                <a:schemeClr val="dk1"/>
              </a:buClr>
              <a:buSzPts val="1100"/>
              <a:buFont typeface="Arial"/>
              <a:buNone/>
            </a:pPr>
            <a:r>
              <a:rPr lang="en"/>
              <a:t>All of the end-user application instances and application components will run inside Docker containers on the nodes. RHEL instances with bigger CPU and memory footprints can run more applications.</a:t>
            </a:r>
            <a:endParaRPr/>
          </a:p>
          <a:p>
            <a:pPr marL="0" lvl="0" indent="0">
              <a:spcBef>
                <a:spcPts val="0"/>
              </a:spcBef>
              <a:spcAft>
                <a:spcPts val="0"/>
              </a:spcAft>
              <a:buClr>
                <a:schemeClr val="dk1"/>
              </a:buClr>
              <a:buSzPts val="1100"/>
              <a:buFont typeface="Arial"/>
              <a:buNone/>
            </a:pPr>
            <a:endParaRPr/>
          </a:p>
          <a:p>
            <a:pPr marL="0" lvl="0" indent="0" rtl="0">
              <a:spcBef>
                <a:spcPts val="0"/>
              </a:spcBef>
              <a:spcAft>
                <a:spcPts val="0"/>
              </a:spcAft>
              <a:buNone/>
            </a:pPr>
            <a:endParaRPr/>
          </a:p>
          <a:p>
            <a:pPr marL="0" lvl="0" indent="0"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5"/>
        <p:cNvGrpSpPr/>
        <p:nvPr/>
      </p:nvGrpSpPr>
      <p:grpSpPr>
        <a:xfrm>
          <a:off x="0" y="0"/>
          <a:ext cx="0" cy="0"/>
          <a:chOff x="0" y="0"/>
          <a:chExt cx="0" cy="0"/>
        </a:xfrm>
      </p:grpSpPr>
      <p:sp>
        <p:nvSpPr>
          <p:cNvPr id="1666" name="Shape 166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67" name="Shape 166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Clr>
                <a:schemeClr val="dk1"/>
              </a:buClr>
              <a:buSzPts val="1100"/>
              <a:buFont typeface="Arial"/>
              <a:buNone/>
            </a:pPr>
            <a:r>
              <a:rPr lang="en">
                <a:solidFill>
                  <a:schemeClr val="dk1"/>
                </a:solidFill>
              </a:rPr>
              <a:t>Speaker:</a:t>
            </a:r>
            <a:endParaRPr>
              <a:solidFill>
                <a:schemeClr val="dk1"/>
              </a:solidFill>
            </a:endParaRPr>
          </a:p>
          <a:p>
            <a:pPr marL="0" lvl="0" indent="0">
              <a:spcBef>
                <a:spcPts val="0"/>
              </a:spcBef>
              <a:spcAft>
                <a:spcPts val="0"/>
              </a:spcAft>
              <a:buClr>
                <a:schemeClr val="dk1"/>
              </a:buClr>
              <a:buSzPts val="1100"/>
              <a:buFont typeface="Arial"/>
              <a:buNone/>
            </a:pPr>
            <a:r>
              <a:rPr lang="en">
                <a:solidFill>
                  <a:schemeClr val="dk1"/>
                </a:solidFill>
              </a:rPr>
              <a:t>* While app components run in Docker containers, the “unit” that OpenShift is orchestrating and managing is called a Pod</a:t>
            </a:r>
            <a:endParaRPr>
              <a:solidFill>
                <a:schemeClr val="dk1"/>
              </a:solidFill>
            </a:endParaRPr>
          </a:p>
          <a:p>
            <a:pPr marL="0" lvl="0" indent="0">
              <a:spcBef>
                <a:spcPts val="0"/>
              </a:spcBef>
              <a:spcAft>
                <a:spcPts val="0"/>
              </a:spcAft>
              <a:buNone/>
            </a:pPr>
            <a:r>
              <a:rPr lang="en">
                <a:solidFill>
                  <a:schemeClr val="dk1"/>
                </a:solidFill>
              </a:rPr>
              <a:t>* In this case, a Docker image is the executable or runnable components, and the container is the actual running instance with runtime and environment parameters</a:t>
            </a:r>
            <a:endParaRPr>
              <a:solidFill>
                <a:schemeClr val="dk1"/>
              </a:solidFill>
            </a:endParaRPr>
          </a:p>
          <a:p>
            <a:pPr marL="0" lvl="0" indent="0">
              <a:spcBef>
                <a:spcPts val="0"/>
              </a:spcBef>
              <a:spcAft>
                <a:spcPts val="0"/>
              </a:spcAft>
              <a:buNone/>
            </a:pPr>
            <a:r>
              <a:rPr lang="en">
                <a:solidFill>
                  <a:schemeClr val="dk1"/>
                </a:solidFill>
              </a:rPr>
              <a:t>* One or more containers make up a Pod, and OpenShift will schedule and run all containers in a Pod together</a:t>
            </a:r>
            <a:endParaRPr>
              <a:solidFill>
                <a:schemeClr val="dk1"/>
              </a:solidFill>
            </a:endParaRPr>
          </a:p>
          <a:p>
            <a:pPr marL="0" lvl="0" indent="0">
              <a:spcBef>
                <a:spcPts val="0"/>
              </a:spcBef>
              <a:spcAft>
                <a:spcPts val="0"/>
              </a:spcAft>
              <a:buClr>
                <a:schemeClr val="dk1"/>
              </a:buClr>
              <a:buSzPts val="1100"/>
              <a:buFont typeface="Arial"/>
              <a:buNone/>
            </a:pPr>
            <a:r>
              <a:rPr lang="en">
                <a:solidFill>
                  <a:schemeClr val="dk1"/>
                </a:solidFill>
              </a:rPr>
              <a:t>* Complex applications are made up of many Pods each with their own containers, all interacting with one another inside an OpenShift environment</a:t>
            </a:r>
            <a:endParaRPr>
              <a:solidFill>
                <a:schemeClr val="dk1"/>
              </a:solidFill>
            </a:endParaRPr>
          </a:p>
          <a:p>
            <a:pPr marL="0" lvl="0" indent="0">
              <a:spcBef>
                <a:spcPts val="0"/>
              </a:spcBef>
              <a:spcAft>
                <a:spcPts val="0"/>
              </a:spcAft>
              <a:buClr>
                <a:schemeClr val="dk1"/>
              </a:buClr>
              <a:buSzPts val="1100"/>
              <a:buFont typeface="Arial"/>
              <a:buNone/>
            </a:pPr>
            <a:r>
              <a:rPr lang="en">
                <a:solidFill>
                  <a:schemeClr val="dk1"/>
                </a:solidFill>
              </a:rPr>
              <a:t>Discussion:</a:t>
            </a:r>
            <a:endParaRPr>
              <a:solidFill>
                <a:schemeClr val="dk1"/>
              </a:solidFill>
            </a:endParaRPr>
          </a:p>
          <a:p>
            <a:pPr marL="0" lvl="0" indent="0" rtl="0">
              <a:spcBef>
                <a:spcPts val="0"/>
              </a:spcBef>
              <a:spcAft>
                <a:spcPts val="0"/>
              </a:spcAft>
              <a:buNone/>
            </a:pPr>
            <a:r>
              <a:rPr lang="en">
                <a:solidFill>
                  <a:schemeClr val="dk1"/>
                </a:solidFill>
              </a:rPr>
              <a:t>* OpenShift consumes Docker Images and runs them in containers wrapped by the meta object called a Pod.</a:t>
            </a:r>
            <a:endParaRPr>
              <a:solidFill>
                <a:schemeClr val="dk1"/>
              </a:solidFill>
            </a:endParaRPr>
          </a:p>
          <a:p>
            <a:pPr marL="0" lvl="0" indent="0" rtl="0">
              <a:spcBef>
                <a:spcPts val="0"/>
              </a:spcBef>
              <a:spcAft>
                <a:spcPts val="0"/>
              </a:spcAft>
              <a:buNone/>
            </a:pPr>
            <a:r>
              <a:rPr lang="en">
                <a:solidFill>
                  <a:schemeClr val="dk1"/>
                </a:solidFill>
              </a:rPr>
              <a:t>* The Pod is what OpenShift schedules, manages and runs. </a:t>
            </a:r>
            <a:endParaRPr>
              <a:solidFill>
                <a:schemeClr val="dk1"/>
              </a:solidFill>
            </a:endParaRPr>
          </a:p>
          <a:p>
            <a:pPr marL="0" lvl="0" indent="0" rtl="0">
              <a:spcBef>
                <a:spcPts val="0"/>
              </a:spcBef>
              <a:spcAft>
                <a:spcPts val="0"/>
              </a:spcAft>
              <a:buNone/>
            </a:pPr>
            <a:r>
              <a:rPr lang="en">
                <a:solidFill>
                  <a:schemeClr val="dk1"/>
                </a:solidFill>
              </a:rPr>
              <a:t>* Pods can have multiple containers but there are not many well-defined use cases</a:t>
            </a:r>
            <a:endParaRPr>
              <a:solidFill>
                <a:schemeClr val="dk1"/>
              </a:solidFill>
            </a:endParaRPr>
          </a:p>
          <a:p>
            <a:pPr marL="0" lvl="0" indent="0">
              <a:spcBef>
                <a:spcPts val="0"/>
              </a:spcBef>
              <a:spcAft>
                <a:spcPts val="0"/>
              </a:spcAft>
              <a:buNone/>
            </a:pPr>
            <a:r>
              <a:rPr lang="en">
                <a:solidFill>
                  <a:schemeClr val="dk1"/>
                </a:solidFill>
              </a:rPr>
              <a:t>* Services, described soon, are how different application components are “wired” together. Different application components (eg: app server, db) are not placed in a single Pod </a:t>
            </a:r>
            <a:endParaRPr>
              <a:solidFill>
                <a:schemeClr val="dk1"/>
              </a:solidFill>
            </a:endParaRPr>
          </a:p>
          <a:p>
            <a:pPr marL="0" lvl="0" indent="0">
              <a:spcBef>
                <a:spcPts val="0"/>
              </a:spcBef>
              <a:spcAft>
                <a:spcPts val="0"/>
              </a:spcAft>
              <a:buClr>
                <a:schemeClr val="dk1"/>
              </a:buClr>
              <a:buSzPts val="1100"/>
              <a:buFont typeface="Arial"/>
              <a:buNone/>
            </a:pPr>
            <a:r>
              <a:rPr lang="en">
                <a:solidFill>
                  <a:schemeClr val="dk1"/>
                </a:solidFill>
              </a:rPr>
              <a:t>Transcript:</a:t>
            </a:r>
            <a:endParaRPr>
              <a:solidFill>
                <a:schemeClr val="dk1"/>
              </a:solidFill>
            </a:endParaRPr>
          </a:p>
          <a:p>
            <a:pPr marL="0" lvl="0" indent="0">
              <a:spcBef>
                <a:spcPts val="0"/>
              </a:spcBef>
              <a:spcAft>
                <a:spcPts val="0"/>
              </a:spcAft>
              <a:buClr>
                <a:schemeClr val="dk1"/>
              </a:buClr>
              <a:buSzPts val="1100"/>
              <a:buFont typeface="Arial"/>
              <a:buNone/>
            </a:pPr>
            <a:r>
              <a:rPr lang="en">
                <a:solidFill>
                  <a:schemeClr val="dk1"/>
                </a:solidFill>
              </a:rPr>
              <a:t>OpenShift can use any native Docker image, and schedules and runs containers in a unit called a Pod. While Pods can have multiple containers, generally a Pod should provide a single function, like an app server, as opposed to multiple functions, like a database and an app server. This allows for individual application components to be easily scaled horizontally.</a:t>
            </a:r>
            <a:endParaRPr>
              <a:solidFill>
                <a:schemeClr val="dk1"/>
              </a:solidFill>
            </a:endParaRPr>
          </a:p>
          <a:p>
            <a:pPr marL="0" lvl="0" indent="0">
              <a:spcBef>
                <a:spcPts val="0"/>
              </a:spcBef>
              <a:spcAft>
                <a:spcPts val="0"/>
              </a:spcAft>
              <a:buClr>
                <a:schemeClr val="dk1"/>
              </a:buClr>
              <a:buSzPts val="1100"/>
              <a:buFont typeface="Arial"/>
              <a:buNone/>
            </a:pPr>
            <a:endParaRPr>
              <a:solidFill>
                <a:schemeClr val="dk1"/>
              </a:solidFill>
            </a:endParaRPr>
          </a:p>
          <a:p>
            <a:pPr marL="0" lvl="0" indent="0">
              <a:spcBef>
                <a:spcPts val="0"/>
              </a:spcBef>
              <a:spcAft>
                <a:spcPts val="0"/>
              </a:spcAft>
              <a:buClr>
                <a:schemeClr val="dk1"/>
              </a:buClr>
              <a:buSzPts val="1100"/>
              <a:buFont typeface="Arial"/>
              <a:buNone/>
            </a:pPr>
            <a:endParaRPr>
              <a:solidFill>
                <a:schemeClr val="dk1"/>
              </a:solidFill>
            </a:endParaRPr>
          </a:p>
          <a:p>
            <a:pPr marL="0" lvl="0" indent="0">
              <a:spcBef>
                <a:spcPts val="0"/>
              </a:spcBef>
              <a:spcAft>
                <a:spcPts val="0"/>
              </a:spcAft>
              <a:buClr>
                <a:schemeClr val="dk1"/>
              </a:buClr>
              <a:buSzPts val="1100"/>
              <a:buFont typeface="Arial"/>
              <a:buNone/>
            </a:pPr>
            <a:endParaRPr>
              <a:solidFill>
                <a:schemeClr val="dk1"/>
              </a:solidFill>
            </a:endParaRPr>
          </a:p>
          <a:p>
            <a:pPr marL="0" lvl="0" indent="0" rtl="0">
              <a:spcBef>
                <a:spcPts val="0"/>
              </a:spcBef>
              <a:spcAft>
                <a:spcPts val="0"/>
              </a:spcAft>
              <a:buNone/>
            </a:pPr>
            <a:endParaRPr>
              <a:solidFill>
                <a:schemeClr val="dk1"/>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Shape 23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4" name="Shape 23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5213148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1"/>
        <p:cNvGrpSpPr/>
        <p:nvPr/>
      </p:nvGrpSpPr>
      <p:grpSpPr>
        <a:xfrm>
          <a:off x="0" y="0"/>
          <a:ext cx="0" cy="0"/>
          <a:chOff x="0" y="0"/>
          <a:chExt cx="0" cy="0"/>
        </a:xfrm>
      </p:grpSpPr>
      <p:sp>
        <p:nvSpPr>
          <p:cNvPr id="1672" name="Shape 167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73" name="Shape 167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Clr>
                <a:schemeClr val="dk1"/>
              </a:buClr>
              <a:buSzPts val="1100"/>
              <a:buFont typeface="Arial"/>
              <a:buNone/>
            </a:pPr>
            <a:r>
              <a:rPr lang="en">
                <a:solidFill>
                  <a:schemeClr val="dk1"/>
                </a:solidFill>
              </a:rPr>
              <a:t>Speaker:</a:t>
            </a:r>
            <a:endParaRPr>
              <a:solidFill>
                <a:schemeClr val="dk1"/>
              </a:solidFill>
            </a:endParaRPr>
          </a:p>
          <a:p>
            <a:pPr marL="0" lvl="0" indent="0">
              <a:spcBef>
                <a:spcPts val="0"/>
              </a:spcBef>
              <a:spcAft>
                <a:spcPts val="0"/>
              </a:spcAft>
              <a:buClr>
                <a:schemeClr val="dk1"/>
              </a:buClr>
              <a:buSzPts val="1100"/>
              <a:buFont typeface="Arial"/>
              <a:buNone/>
            </a:pPr>
            <a:r>
              <a:rPr lang="en">
                <a:solidFill>
                  <a:schemeClr val="dk1"/>
                </a:solidFill>
              </a:rPr>
              <a:t>* The other type of OpenShift system is the Master</a:t>
            </a:r>
            <a:endParaRPr>
              <a:solidFill>
                <a:schemeClr val="dk1"/>
              </a:solidFill>
            </a:endParaRPr>
          </a:p>
          <a:p>
            <a:pPr marL="0" lvl="0" indent="0">
              <a:spcBef>
                <a:spcPts val="0"/>
              </a:spcBef>
              <a:spcAft>
                <a:spcPts val="0"/>
              </a:spcAft>
              <a:buNone/>
            </a:pPr>
            <a:r>
              <a:rPr lang="en">
                <a:solidFill>
                  <a:schemeClr val="dk1"/>
                </a:solidFill>
              </a:rPr>
              <a:t>* Masters keep and understand the state of the environment and orchestrate all activities on the Nodes</a:t>
            </a:r>
            <a:endParaRPr>
              <a:solidFill>
                <a:schemeClr val="dk1"/>
              </a:solidFill>
            </a:endParaRPr>
          </a:p>
          <a:p>
            <a:pPr marL="0" lvl="0" indent="0">
              <a:spcBef>
                <a:spcPts val="0"/>
              </a:spcBef>
              <a:spcAft>
                <a:spcPts val="0"/>
              </a:spcAft>
              <a:buNone/>
            </a:pPr>
            <a:r>
              <a:rPr lang="en">
                <a:solidFill>
                  <a:schemeClr val="dk1"/>
                </a:solidFill>
              </a:rPr>
              <a:t>* Masters are also instances of RHEL or Atomic, and multiple masters can be used in an environment for high availability</a:t>
            </a:r>
            <a:endParaRPr>
              <a:solidFill>
                <a:schemeClr val="dk1"/>
              </a:solidFill>
            </a:endParaRPr>
          </a:p>
          <a:p>
            <a:pPr marL="0" lvl="0" indent="0">
              <a:spcBef>
                <a:spcPts val="0"/>
              </a:spcBef>
              <a:spcAft>
                <a:spcPts val="0"/>
              </a:spcAft>
              <a:buClr>
                <a:schemeClr val="dk1"/>
              </a:buClr>
              <a:buSzPts val="1100"/>
              <a:buFont typeface="Arial"/>
              <a:buNone/>
            </a:pPr>
            <a:r>
              <a:rPr lang="en">
                <a:solidFill>
                  <a:schemeClr val="dk1"/>
                </a:solidFill>
              </a:rPr>
              <a:t>* Masters have four primary jobs or functions</a:t>
            </a:r>
            <a:endParaRPr>
              <a:solidFill>
                <a:schemeClr val="dk1"/>
              </a:solidFill>
            </a:endParaRPr>
          </a:p>
          <a:p>
            <a:pPr marL="0" lvl="0" indent="0">
              <a:spcBef>
                <a:spcPts val="0"/>
              </a:spcBef>
              <a:spcAft>
                <a:spcPts val="0"/>
              </a:spcAft>
              <a:buClr>
                <a:schemeClr val="dk1"/>
              </a:buClr>
              <a:buSzPts val="1100"/>
              <a:buFont typeface="Arial"/>
              <a:buNone/>
            </a:pPr>
            <a:r>
              <a:rPr lang="en">
                <a:solidFill>
                  <a:schemeClr val="dk1"/>
                </a:solidFill>
              </a:rPr>
              <a:t>Discussion:</a:t>
            </a:r>
            <a:endParaRPr>
              <a:solidFill>
                <a:schemeClr val="dk1"/>
              </a:solidFill>
            </a:endParaRPr>
          </a:p>
          <a:p>
            <a:pPr marL="0" lvl="0" indent="0">
              <a:spcBef>
                <a:spcPts val="0"/>
              </a:spcBef>
              <a:spcAft>
                <a:spcPts val="0"/>
              </a:spcAft>
              <a:buNone/>
            </a:pPr>
            <a:r>
              <a:rPr lang="en">
                <a:solidFill>
                  <a:schemeClr val="dk1"/>
                </a:solidFill>
              </a:rPr>
              <a:t>* The OpenShift Master is the orchestrator of the entire OpenShift environment.</a:t>
            </a:r>
            <a:endParaRPr>
              <a:solidFill>
                <a:schemeClr val="dk1"/>
              </a:solidFill>
            </a:endParaRPr>
          </a:p>
          <a:p>
            <a:pPr marL="0" lvl="0" indent="0" rtl="0">
              <a:spcBef>
                <a:spcPts val="0"/>
              </a:spcBef>
              <a:spcAft>
                <a:spcPts val="0"/>
              </a:spcAft>
              <a:buNone/>
            </a:pPr>
            <a:r>
              <a:rPr lang="en">
                <a:solidFill>
                  <a:schemeClr val="dk1"/>
                </a:solidFill>
              </a:rPr>
              <a:t>* The OpenShift Master knows about and maintains state within the OpenShift environment.</a:t>
            </a:r>
            <a:endParaRPr>
              <a:solidFill>
                <a:schemeClr val="dk1"/>
              </a:solidFill>
            </a:endParaRPr>
          </a:p>
          <a:p>
            <a:pPr marL="0" lvl="0" indent="0" rtl="0">
              <a:spcBef>
                <a:spcPts val="0"/>
              </a:spcBef>
              <a:spcAft>
                <a:spcPts val="0"/>
              </a:spcAft>
              <a:buNone/>
            </a:pPr>
            <a:r>
              <a:rPr lang="en">
                <a:solidFill>
                  <a:schemeClr val="dk1"/>
                </a:solidFill>
              </a:rPr>
              <a:t>* Just like Nodes, Masters run on RHEL or Atomic</a:t>
            </a:r>
            <a:endParaRPr>
              <a:solidFill>
                <a:schemeClr val="dk1"/>
              </a:solidFill>
            </a:endParaRPr>
          </a:p>
          <a:p>
            <a:pPr marL="0" lvl="0" indent="0">
              <a:spcBef>
                <a:spcPts val="0"/>
              </a:spcBef>
              <a:spcAft>
                <a:spcPts val="0"/>
              </a:spcAft>
              <a:buNone/>
            </a:pPr>
            <a:r>
              <a:rPr lang="en">
                <a:solidFill>
                  <a:schemeClr val="dk1"/>
                </a:solidFill>
              </a:rPr>
              <a:t>* You will discuss the four primary functions of the Master in the next slides</a:t>
            </a:r>
            <a:endParaRPr>
              <a:solidFill>
                <a:schemeClr val="dk1"/>
              </a:solidFill>
            </a:endParaRPr>
          </a:p>
          <a:p>
            <a:pPr marL="0" lvl="0" indent="0">
              <a:spcBef>
                <a:spcPts val="0"/>
              </a:spcBef>
              <a:spcAft>
                <a:spcPts val="0"/>
              </a:spcAft>
              <a:buClr>
                <a:schemeClr val="dk1"/>
              </a:buClr>
              <a:buSzPts val="1100"/>
              <a:buFont typeface="Arial"/>
              <a:buNone/>
            </a:pPr>
            <a:r>
              <a:rPr lang="en">
                <a:solidFill>
                  <a:schemeClr val="dk1"/>
                </a:solidFill>
              </a:rPr>
              <a:t>Transcript:</a:t>
            </a:r>
            <a:endParaRPr>
              <a:solidFill>
                <a:schemeClr val="dk1"/>
              </a:solidFill>
            </a:endParaRPr>
          </a:p>
          <a:p>
            <a:pPr marL="0" lvl="0" indent="0">
              <a:spcBef>
                <a:spcPts val="0"/>
              </a:spcBef>
              <a:spcAft>
                <a:spcPts val="0"/>
              </a:spcAft>
              <a:buClr>
                <a:schemeClr val="dk1"/>
              </a:buClr>
              <a:buSzPts val="1100"/>
              <a:buFont typeface="Arial"/>
              <a:buNone/>
            </a:pPr>
            <a:r>
              <a:rPr lang="en">
                <a:solidFill>
                  <a:schemeClr val="dk1"/>
                </a:solidFill>
              </a:rPr>
              <a:t>Just like Nodes, the OpenShift Master is installed on RHEL or Atomic. The Master is the orchestration and scheduling engine for OpenShift, and is responsible for knowing and maintaining the state of the OpenShift environment. The Master has four primary functions which you will now describe.</a:t>
            </a:r>
            <a:endParaRPr>
              <a:solidFill>
                <a:schemeClr val="dk1"/>
              </a:solidFill>
            </a:endParaRPr>
          </a:p>
          <a:p>
            <a:pPr marL="0" lvl="0" indent="0">
              <a:spcBef>
                <a:spcPts val="0"/>
              </a:spcBef>
              <a:spcAft>
                <a:spcPts val="0"/>
              </a:spcAft>
              <a:buClr>
                <a:schemeClr val="dk1"/>
              </a:buClr>
              <a:buSzPts val="1100"/>
              <a:buFont typeface="Arial"/>
              <a:buNone/>
            </a:pPr>
            <a:endParaRPr>
              <a:solidFill>
                <a:schemeClr val="dk1"/>
              </a:solidFill>
            </a:endParaRPr>
          </a:p>
          <a:p>
            <a:pPr marL="0" lvl="0" indent="0">
              <a:spcBef>
                <a:spcPts val="0"/>
              </a:spcBef>
              <a:spcAft>
                <a:spcPts val="0"/>
              </a:spcAft>
              <a:buClr>
                <a:schemeClr val="dk1"/>
              </a:buClr>
              <a:buSzPts val="1100"/>
              <a:buFont typeface="Arial"/>
              <a:buNone/>
            </a:pPr>
            <a:endParaRPr>
              <a:solidFill>
                <a:schemeClr val="dk1"/>
              </a:solidFill>
            </a:endParaRPr>
          </a:p>
          <a:p>
            <a:pPr marL="0" lvl="0" indent="0">
              <a:spcBef>
                <a:spcPts val="0"/>
              </a:spcBef>
              <a:spcAft>
                <a:spcPts val="0"/>
              </a:spcAft>
              <a:buClr>
                <a:schemeClr val="dk1"/>
              </a:buClr>
              <a:buSzPts val="1100"/>
              <a:buFont typeface="Arial"/>
              <a:buNone/>
            </a:pPr>
            <a:endParaRPr>
              <a:solidFill>
                <a:schemeClr val="dk1"/>
              </a:solidFill>
            </a:endParaRPr>
          </a:p>
          <a:p>
            <a:pPr marL="0" lvl="0" indent="0" rtl="0">
              <a:spcBef>
                <a:spcPts val="0"/>
              </a:spcBef>
              <a:spcAft>
                <a:spcPts val="0"/>
              </a:spcAft>
              <a:buNone/>
            </a:pPr>
            <a:endParaRPr>
              <a:solidFill>
                <a:schemeClr val="dk1"/>
              </a:solidFill>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7"/>
        <p:cNvGrpSpPr/>
        <p:nvPr/>
      </p:nvGrpSpPr>
      <p:grpSpPr>
        <a:xfrm>
          <a:off x="0" y="0"/>
          <a:ext cx="0" cy="0"/>
          <a:chOff x="0" y="0"/>
          <a:chExt cx="0" cy="0"/>
        </a:xfrm>
      </p:grpSpPr>
      <p:sp>
        <p:nvSpPr>
          <p:cNvPr id="1688" name="Shape 16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89" name="Shape 168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Clr>
                <a:schemeClr val="dk1"/>
              </a:buClr>
              <a:buSzPts val="1100"/>
              <a:buFont typeface="Arial"/>
              <a:buNone/>
            </a:pPr>
            <a:r>
              <a:rPr lang="en">
                <a:solidFill>
                  <a:schemeClr val="dk1"/>
                </a:solidFill>
              </a:rPr>
              <a:t>Speaker:</a:t>
            </a:r>
            <a:endParaRPr>
              <a:solidFill>
                <a:schemeClr val="dk1"/>
              </a:solidFill>
            </a:endParaRPr>
          </a:p>
          <a:p>
            <a:pPr marL="0" lvl="0" indent="0">
              <a:spcBef>
                <a:spcPts val="0"/>
              </a:spcBef>
              <a:spcAft>
                <a:spcPts val="0"/>
              </a:spcAft>
              <a:buNone/>
            </a:pPr>
            <a:r>
              <a:rPr lang="en">
                <a:solidFill>
                  <a:schemeClr val="dk1"/>
                </a:solidFill>
              </a:rPr>
              <a:t>* The Master provides the single API that all tooling and systems interact with. Everything must go through this API.</a:t>
            </a:r>
            <a:endParaRPr>
              <a:solidFill>
                <a:schemeClr val="dk1"/>
              </a:solidFill>
            </a:endParaRPr>
          </a:p>
          <a:p>
            <a:pPr marL="0" lvl="0" indent="0">
              <a:spcBef>
                <a:spcPts val="0"/>
              </a:spcBef>
              <a:spcAft>
                <a:spcPts val="0"/>
              </a:spcAft>
              <a:buNone/>
            </a:pPr>
            <a:r>
              <a:rPr lang="en">
                <a:solidFill>
                  <a:schemeClr val="dk1"/>
                </a:solidFill>
              </a:rPr>
              <a:t>* All API requests are SSL-encrypted and authenticated. Authorizations are handled via fine-grained role-based access control (RBAC)</a:t>
            </a:r>
            <a:endParaRPr>
              <a:solidFill>
                <a:schemeClr val="dk1"/>
              </a:solidFill>
            </a:endParaRPr>
          </a:p>
          <a:p>
            <a:pPr marL="0" lvl="0" indent="0">
              <a:spcBef>
                <a:spcPts val="0"/>
              </a:spcBef>
              <a:spcAft>
                <a:spcPts val="0"/>
              </a:spcAft>
              <a:buClr>
                <a:schemeClr val="dk1"/>
              </a:buClr>
              <a:buSzPts val="1100"/>
              <a:buFont typeface="Arial"/>
              <a:buNone/>
            </a:pPr>
            <a:r>
              <a:rPr lang="en">
                <a:solidFill>
                  <a:schemeClr val="dk1"/>
                </a:solidFill>
              </a:rPr>
              <a:t>* The Master can be tied into external identity management systems, from LDAP and AD to OAuth providers like GitHub and Google</a:t>
            </a:r>
            <a:endParaRPr>
              <a:solidFill>
                <a:schemeClr val="dk1"/>
              </a:solidFill>
            </a:endParaRPr>
          </a:p>
          <a:p>
            <a:pPr marL="0" lvl="0" indent="0">
              <a:spcBef>
                <a:spcPts val="0"/>
              </a:spcBef>
              <a:spcAft>
                <a:spcPts val="0"/>
              </a:spcAft>
              <a:buClr>
                <a:schemeClr val="dk1"/>
              </a:buClr>
              <a:buSzPts val="1100"/>
              <a:buFont typeface="Arial"/>
              <a:buNone/>
            </a:pPr>
            <a:r>
              <a:rPr lang="en">
                <a:solidFill>
                  <a:schemeClr val="dk1"/>
                </a:solidFill>
              </a:rPr>
              <a:t>Discussion:</a:t>
            </a:r>
            <a:endParaRPr>
              <a:solidFill>
                <a:schemeClr val="dk1"/>
              </a:solidFill>
            </a:endParaRPr>
          </a:p>
          <a:p>
            <a:pPr marL="0" lvl="0" indent="0">
              <a:spcBef>
                <a:spcPts val="0"/>
              </a:spcBef>
              <a:spcAft>
                <a:spcPts val="0"/>
              </a:spcAft>
              <a:buNone/>
            </a:pPr>
            <a:r>
              <a:rPr lang="en">
                <a:solidFill>
                  <a:schemeClr val="dk1"/>
                </a:solidFill>
              </a:rPr>
              <a:t>* All requests go through the Master’s API</a:t>
            </a:r>
            <a:endParaRPr>
              <a:solidFill>
                <a:schemeClr val="dk1"/>
              </a:solidFill>
            </a:endParaRPr>
          </a:p>
          <a:p>
            <a:pPr marL="0" lvl="0" indent="0">
              <a:spcBef>
                <a:spcPts val="0"/>
              </a:spcBef>
              <a:spcAft>
                <a:spcPts val="0"/>
              </a:spcAft>
              <a:buNone/>
            </a:pPr>
            <a:r>
              <a:rPr lang="en">
                <a:solidFill>
                  <a:schemeClr val="dk1"/>
                </a:solidFill>
              </a:rPr>
              <a:t>* The Master evaluates requests for both AuthentacioN (AuthN - you are who you say you are) and AuthoriZation (AuthZ - you’re allowed to do what you requested)</a:t>
            </a:r>
            <a:endParaRPr>
              <a:solidFill>
                <a:schemeClr val="dk1"/>
              </a:solidFill>
            </a:endParaRPr>
          </a:p>
          <a:p>
            <a:pPr marL="0" lvl="0" indent="0">
              <a:spcBef>
                <a:spcPts val="0"/>
              </a:spcBef>
              <a:spcAft>
                <a:spcPts val="0"/>
              </a:spcAft>
              <a:buNone/>
            </a:pPr>
            <a:r>
              <a:rPr lang="en">
                <a:solidFill>
                  <a:schemeClr val="dk1"/>
                </a:solidFill>
              </a:rPr>
              <a:t>* The Master can be tied into external identity management systems like LDAP/AD, OAuth, and more</a:t>
            </a:r>
            <a:endParaRPr>
              <a:solidFill>
                <a:schemeClr val="dk1"/>
              </a:solidFill>
            </a:endParaRPr>
          </a:p>
          <a:p>
            <a:pPr marL="0" lvl="0" indent="0">
              <a:spcBef>
                <a:spcPts val="0"/>
              </a:spcBef>
              <a:spcAft>
                <a:spcPts val="0"/>
              </a:spcAft>
              <a:buClr>
                <a:schemeClr val="dk1"/>
              </a:buClr>
              <a:buSzPts val="1100"/>
              <a:buFont typeface="Arial"/>
              <a:buNone/>
            </a:pPr>
            <a:r>
              <a:rPr lang="en">
                <a:solidFill>
                  <a:schemeClr val="dk1"/>
                </a:solidFill>
              </a:rPr>
              <a:t>* Apache modules can also be used for authentication in front of the API</a:t>
            </a:r>
            <a:endParaRPr>
              <a:solidFill>
                <a:schemeClr val="dk1"/>
              </a:solidFill>
            </a:endParaRPr>
          </a:p>
          <a:p>
            <a:pPr marL="0" lvl="0" indent="0">
              <a:spcBef>
                <a:spcPts val="0"/>
              </a:spcBef>
              <a:spcAft>
                <a:spcPts val="0"/>
              </a:spcAft>
              <a:buClr>
                <a:schemeClr val="dk1"/>
              </a:buClr>
              <a:buSzPts val="1100"/>
              <a:buFont typeface="Arial"/>
              <a:buNone/>
            </a:pPr>
            <a:r>
              <a:rPr lang="en">
                <a:solidFill>
                  <a:schemeClr val="dk1"/>
                </a:solidFill>
              </a:rPr>
              <a:t>Transcript:</a:t>
            </a:r>
            <a:endParaRPr>
              <a:solidFill>
                <a:schemeClr val="dk1"/>
              </a:solidFill>
            </a:endParaRPr>
          </a:p>
          <a:p>
            <a:pPr marL="0" lvl="0" indent="0">
              <a:spcBef>
                <a:spcPts val="0"/>
              </a:spcBef>
              <a:spcAft>
                <a:spcPts val="0"/>
              </a:spcAft>
              <a:buClr>
                <a:schemeClr val="dk1"/>
              </a:buClr>
              <a:buSzPts val="1100"/>
              <a:buFont typeface="Arial"/>
              <a:buNone/>
            </a:pPr>
            <a:r>
              <a:rPr lang="en">
                <a:solidFill>
                  <a:schemeClr val="dk1"/>
                </a:solidFill>
              </a:rPr>
              <a:t>The Master is the gateway to the OpenShift environment. All requests must go through the Master and must be both authenticated and authorized. A wide array of external identity management systems can be the source of authentication information in an OpenShift environment.</a:t>
            </a:r>
            <a:endParaRPr>
              <a:solidFill>
                <a:schemeClr val="dk1"/>
              </a:solidFill>
            </a:endParaRPr>
          </a:p>
          <a:p>
            <a:pPr marL="0" lvl="0" indent="0">
              <a:spcBef>
                <a:spcPts val="0"/>
              </a:spcBef>
              <a:spcAft>
                <a:spcPts val="0"/>
              </a:spcAft>
              <a:buClr>
                <a:schemeClr val="dk1"/>
              </a:buClr>
              <a:buSzPts val="1100"/>
              <a:buFont typeface="Arial"/>
              <a:buNone/>
            </a:pPr>
            <a:endParaRPr>
              <a:solidFill>
                <a:schemeClr val="dk1"/>
              </a:solidFill>
            </a:endParaRPr>
          </a:p>
          <a:p>
            <a:pPr marL="0" lvl="0" indent="0">
              <a:spcBef>
                <a:spcPts val="0"/>
              </a:spcBef>
              <a:spcAft>
                <a:spcPts val="0"/>
              </a:spcAft>
              <a:buClr>
                <a:schemeClr val="dk1"/>
              </a:buClr>
              <a:buSzPts val="1100"/>
              <a:buFont typeface="Arial"/>
              <a:buNone/>
            </a:pPr>
            <a:endParaRPr>
              <a:solidFill>
                <a:schemeClr val="dk1"/>
              </a:solidFill>
            </a:endParaRPr>
          </a:p>
          <a:p>
            <a:pPr marL="0" lvl="0" indent="0">
              <a:spcBef>
                <a:spcPts val="0"/>
              </a:spcBef>
              <a:spcAft>
                <a:spcPts val="0"/>
              </a:spcAft>
              <a:buClr>
                <a:schemeClr val="dk1"/>
              </a:buClr>
              <a:buSzPts val="1100"/>
              <a:buFont typeface="Arial"/>
              <a:buNone/>
            </a:pPr>
            <a:endParaRPr>
              <a:solidFill>
                <a:schemeClr val="dk1"/>
              </a:solidFill>
            </a:endParaRPr>
          </a:p>
          <a:p>
            <a:pPr marL="0" lvl="0" indent="0">
              <a:spcBef>
                <a:spcPts val="0"/>
              </a:spcBef>
              <a:spcAft>
                <a:spcPts val="0"/>
              </a:spcAft>
              <a:buClr>
                <a:schemeClr val="dk1"/>
              </a:buClr>
              <a:buSzPts val="1100"/>
              <a:buFont typeface="Arial"/>
              <a:buNone/>
            </a:pPr>
            <a:endParaRPr>
              <a:solidFill>
                <a:schemeClr val="dk1"/>
              </a:solidFill>
            </a:endParaRPr>
          </a:p>
          <a:p>
            <a:pPr marL="0" lvl="0" indent="0"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4"/>
        <p:cNvGrpSpPr/>
        <p:nvPr/>
      </p:nvGrpSpPr>
      <p:grpSpPr>
        <a:xfrm>
          <a:off x="0" y="0"/>
          <a:ext cx="0" cy="0"/>
          <a:chOff x="0" y="0"/>
          <a:chExt cx="0" cy="0"/>
        </a:xfrm>
      </p:grpSpPr>
      <p:sp>
        <p:nvSpPr>
          <p:cNvPr id="1705" name="Shape 170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06" name="Shape 170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en" sz="1000">
                <a:solidFill>
                  <a:schemeClr val="dk1"/>
                </a:solidFill>
              </a:rPr>
              <a:t>Speaker:</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The desired and current state of the OpenShift environment is held in the data store</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The data store uses etcd, a distributed key-value store</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Other things like the RBAC rules, application environment information, and non-application-user-data are kept in the data store</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Discussion:</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etcd holds information about the desired and current state of OpenShift</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Additionally, user account info, RBAC rules, environment variables, secrets, and many other bits of OpenShift information are held in the data store</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More generally, any OpenShift data object is stored in etcd</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Transcript:</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Etcd is another of the critical components of the OpenShift architecture. It is the distributed key-value data store for state and other information within the OpenShift environment. Reads and writes of information generally are going to hit the data store.</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2"/>
        <p:cNvGrpSpPr/>
        <p:nvPr/>
      </p:nvGrpSpPr>
      <p:grpSpPr>
        <a:xfrm>
          <a:off x="0" y="0"/>
          <a:ext cx="0" cy="0"/>
          <a:chOff x="0" y="0"/>
          <a:chExt cx="0" cy="0"/>
        </a:xfrm>
      </p:grpSpPr>
      <p:sp>
        <p:nvSpPr>
          <p:cNvPr id="1723" name="Shape 172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24" name="Shape 172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en" sz="1000">
                <a:solidFill>
                  <a:schemeClr val="dk1"/>
                </a:solidFill>
              </a:rPr>
              <a:t>Speaker:</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The scheduler portion of the Master is the specific component that is responsible for determining Pod placement</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The scheduler takes the current memory, CPU and other environment utilization into account when placing Pods on the various nodes</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Discussion:</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The scheduler is responsible for Pod placement</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Current CPU, Memory and other environment utilization is considered during the scheduling process</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Transcript:</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The OpenShift scheduler uses a combination of configuration and environment state to determine the best fit for running Pods across the Nodes in the environment.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2"/>
        <p:cNvGrpSpPr/>
        <p:nvPr/>
      </p:nvGrpSpPr>
      <p:grpSpPr>
        <a:xfrm>
          <a:off x="0" y="0"/>
          <a:ext cx="0" cy="0"/>
          <a:chOff x="0" y="0"/>
          <a:chExt cx="0" cy="0"/>
        </a:xfrm>
      </p:grpSpPr>
      <p:sp>
        <p:nvSpPr>
          <p:cNvPr id="1743" name="Shape 174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44" name="Shape 174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en" sz="1000">
                <a:solidFill>
                  <a:schemeClr val="dk1"/>
                </a:solidFill>
              </a:rPr>
              <a:t>Speaker:</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The scheduler portion of the Master is the specific component that is responsible for determining Pod placement</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The scheduler takes the current memory, CPU and other environment utilization into account when placing Pods on the various nodes</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Discussion:</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The scheduler is responsible for Pod placement</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Current CPU, Memory and other environment utilization is considered during the scheduling process</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Transcript:</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The OpenShift scheduler uses a combination of configuration and environment state to determine the best fit for running Pods across the Nodes in the environment.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8"/>
        <p:cNvGrpSpPr/>
        <p:nvPr/>
      </p:nvGrpSpPr>
      <p:grpSpPr>
        <a:xfrm>
          <a:off x="0" y="0"/>
          <a:ext cx="0" cy="0"/>
          <a:chOff x="0" y="0"/>
          <a:chExt cx="0" cy="0"/>
        </a:xfrm>
      </p:grpSpPr>
      <p:sp>
        <p:nvSpPr>
          <p:cNvPr id="1769" name="Shape 17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70" name="Shape 177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en" sz="1000">
                <a:solidFill>
                  <a:schemeClr val="dk1"/>
                </a:solidFill>
              </a:rPr>
              <a:t>Speaker:</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The real-world topology of the OpenShift deployment (regions, zones, and etc) is used to inform the configuration of the scheduler</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Administrators can configure complex scenarios for scheduling workloads</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Discussion:</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The scheduler is configured with a simple JSON file in combination with node labels to carve up the OpenShift environment to make it look like the real world topology</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Transcript:</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The topology of the real-world environment is used by platform administrators to determine how to configure the scheduler and the Node labels.</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2"/>
        <p:cNvGrpSpPr/>
        <p:nvPr/>
      </p:nvGrpSpPr>
      <p:grpSpPr>
        <a:xfrm>
          <a:off x="0" y="0"/>
          <a:ext cx="0" cy="0"/>
          <a:chOff x="0" y="0"/>
          <a:chExt cx="0" cy="0"/>
        </a:xfrm>
      </p:grpSpPr>
      <p:sp>
        <p:nvSpPr>
          <p:cNvPr id="1813" name="Shape 181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14" name="Shape 181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lnSpc>
                <a:spcPct val="115000"/>
              </a:lnSpc>
              <a:spcBef>
                <a:spcPts val="0"/>
              </a:spcBef>
              <a:spcAft>
                <a:spcPts val="0"/>
              </a:spcAft>
              <a:buClr>
                <a:srgbClr val="000000"/>
              </a:buClr>
              <a:buSzPts val="1100"/>
              <a:buFont typeface="Arial"/>
              <a:buNone/>
            </a:pPr>
            <a:r>
              <a:rPr lang="en" sz="1000">
                <a:solidFill>
                  <a:schemeClr val="dk1"/>
                </a:solidFill>
              </a:rPr>
              <a:t>Speaker:</a:t>
            </a:r>
            <a:endParaRPr sz="1000">
              <a:solidFill>
                <a:schemeClr val="dk1"/>
              </a:solidFill>
            </a:endParaRPr>
          </a:p>
          <a:p>
            <a:pPr marL="0" lvl="0" indent="0" rtl="0">
              <a:lnSpc>
                <a:spcPct val="115000"/>
              </a:lnSpc>
              <a:spcBef>
                <a:spcPts val="0"/>
              </a:spcBef>
              <a:spcAft>
                <a:spcPts val="0"/>
              </a:spcAft>
              <a:buClr>
                <a:srgbClr val="000000"/>
              </a:buClr>
              <a:buSzPts val="1100"/>
              <a:buFont typeface="Arial"/>
              <a:buNone/>
            </a:pPr>
            <a:r>
              <a:rPr lang="en" sz="1000">
                <a:solidFill>
                  <a:schemeClr val="dk1"/>
                </a:solidFill>
              </a:rPr>
              <a:t>* OpenShift’s service layer enables application components to easily communicate with one another</a:t>
            </a:r>
            <a:endParaRPr sz="1000">
              <a:solidFill>
                <a:schemeClr val="dk1"/>
              </a:solidFill>
            </a:endParaRPr>
          </a:p>
          <a:p>
            <a:pPr marL="0" lvl="0" indent="0" rtl="0">
              <a:lnSpc>
                <a:spcPct val="115000"/>
              </a:lnSpc>
              <a:spcBef>
                <a:spcPts val="0"/>
              </a:spcBef>
              <a:spcAft>
                <a:spcPts val="0"/>
              </a:spcAft>
              <a:buClr>
                <a:srgbClr val="000000"/>
              </a:buClr>
              <a:buSzPts val="1100"/>
              <a:buFont typeface="Arial"/>
              <a:buNone/>
            </a:pPr>
            <a:r>
              <a:rPr lang="en" sz="1000">
                <a:solidFill>
                  <a:schemeClr val="dk1"/>
                </a:solidFill>
              </a:rPr>
              <a:t>* The service layer provides for internal load balancing as well as discovery and code reusability</a:t>
            </a:r>
            <a:endParaRPr sz="1000">
              <a:solidFill>
                <a:schemeClr val="dk1"/>
              </a:solidFill>
            </a:endParaRPr>
          </a:p>
          <a:p>
            <a:pPr marL="0" lvl="0" indent="0" rtl="0">
              <a:lnSpc>
                <a:spcPct val="115000"/>
              </a:lnSpc>
              <a:spcBef>
                <a:spcPts val="0"/>
              </a:spcBef>
              <a:spcAft>
                <a:spcPts val="0"/>
              </a:spcAft>
              <a:buClr>
                <a:srgbClr val="000000"/>
              </a:buClr>
              <a:buSzPts val="1100"/>
              <a:buFont typeface="Arial"/>
              <a:buNone/>
            </a:pPr>
            <a:r>
              <a:rPr lang="en" sz="1000">
                <a:solidFill>
                  <a:schemeClr val="dk1"/>
                </a:solidFill>
              </a:rPr>
              <a:t>Discussion:</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The service layer is used to connect application components together</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OpenShift automatically injects some service information into running containers to provide for ease of discovery</a:t>
            </a:r>
            <a:endParaRPr sz="1000">
              <a:solidFill>
                <a:schemeClr val="dk1"/>
              </a:solidFill>
            </a:endParaRPr>
          </a:p>
          <a:p>
            <a:pPr marL="0" lvl="0" indent="0" rtl="0">
              <a:lnSpc>
                <a:spcPct val="115000"/>
              </a:lnSpc>
              <a:spcBef>
                <a:spcPts val="0"/>
              </a:spcBef>
              <a:spcAft>
                <a:spcPts val="0"/>
              </a:spcAft>
              <a:buClr>
                <a:srgbClr val="000000"/>
              </a:buClr>
              <a:buSzPts val="1100"/>
              <a:buFont typeface="Arial"/>
              <a:buNone/>
            </a:pPr>
            <a:r>
              <a:rPr lang="en" sz="1000">
                <a:solidFill>
                  <a:schemeClr val="dk1"/>
                </a:solidFill>
              </a:rPr>
              <a:t>* Services provide for simple internal load balancing across application components</a:t>
            </a:r>
            <a:endParaRPr sz="1000">
              <a:solidFill>
                <a:schemeClr val="dk1"/>
              </a:solidFill>
            </a:endParaRPr>
          </a:p>
          <a:p>
            <a:pPr marL="0" lvl="0" indent="0" rtl="0">
              <a:lnSpc>
                <a:spcPct val="115000"/>
              </a:lnSpc>
              <a:spcBef>
                <a:spcPts val="0"/>
              </a:spcBef>
              <a:spcAft>
                <a:spcPts val="0"/>
              </a:spcAft>
              <a:buClr>
                <a:srgbClr val="000000"/>
              </a:buClr>
              <a:buSzPts val="1100"/>
              <a:buFont typeface="Arial"/>
              <a:buNone/>
            </a:pPr>
            <a:r>
              <a:rPr lang="en" sz="1000">
                <a:solidFill>
                  <a:schemeClr val="dk1"/>
                </a:solidFill>
              </a:rPr>
              <a:t>Transcript:</a:t>
            </a:r>
            <a:endParaRPr sz="1000">
              <a:solidFill>
                <a:schemeClr val="dk1"/>
              </a:solidFill>
            </a:endParaRPr>
          </a:p>
          <a:p>
            <a:pPr marL="0" lvl="0" indent="0" rtl="0">
              <a:lnSpc>
                <a:spcPct val="115000"/>
              </a:lnSpc>
              <a:spcBef>
                <a:spcPts val="0"/>
              </a:spcBef>
              <a:spcAft>
                <a:spcPts val="0"/>
              </a:spcAft>
              <a:buClr>
                <a:srgbClr val="000000"/>
              </a:buClr>
              <a:buSzPts val="1100"/>
              <a:buFont typeface="Arial"/>
              <a:buNone/>
            </a:pPr>
            <a:r>
              <a:rPr lang="en" sz="1000">
                <a:solidFill>
                  <a:schemeClr val="dk1"/>
                </a:solidFill>
              </a:rPr>
              <a:t>OpenShift’s service layer is how application components communicate with one another. A front-end web service would connect to database instances by communicating with the database service. OpenShift would automatically handle load balancing across the database instances. Service information is injected into running containers and provides for ease of application </a:t>
            </a:r>
            <a:endParaRPr>
              <a:solidFill>
                <a:schemeClr val="dk1"/>
              </a:solidFill>
            </a:endParaRPr>
          </a:p>
          <a:p>
            <a:pPr marL="0" lvl="0" indent="0" rtl="0">
              <a:lnSpc>
                <a:spcPct val="115000"/>
              </a:lnSpc>
              <a:spcBef>
                <a:spcPts val="0"/>
              </a:spcBef>
              <a:spcAft>
                <a:spcPts val="0"/>
              </a:spcAft>
              <a:buNone/>
            </a:pPr>
            <a:endParaRPr sz="1000">
              <a:solidFill>
                <a:schemeClr val="dk1"/>
              </a:solidFill>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9"/>
        <p:cNvGrpSpPr/>
        <p:nvPr/>
      </p:nvGrpSpPr>
      <p:grpSpPr>
        <a:xfrm>
          <a:off x="0" y="0"/>
          <a:ext cx="0" cy="0"/>
          <a:chOff x="0" y="0"/>
          <a:chExt cx="0" cy="0"/>
        </a:xfrm>
      </p:grpSpPr>
      <p:sp>
        <p:nvSpPr>
          <p:cNvPr id="1860" name="Shape 186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61" name="Shape 186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en" sz="1000">
                <a:solidFill>
                  <a:schemeClr val="dk1"/>
                </a:solidFill>
              </a:rPr>
              <a:t>Speaker:</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The Master is responsible for monitoring the health of Pods, and for automatically scaling them as desired</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Users configure Pod probes for liveness and readiness</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Currently pods may be automatically scaled based on CPU utilization</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Discussion:</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The Master handles checking the health of pods by executing the defined liveness and readiness probes</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Probes can be easily defined by users</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Autoscaling is available today against CPU only</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The next slides will depict a health event for you to describe</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Transcript:</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The OpenShift Master is capable of monitoring application health via user-defined Pod probes. The Master is also capable of scaling out Pods based on CPU utilization metrics.</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6"/>
        <p:cNvGrpSpPr/>
        <p:nvPr/>
      </p:nvGrpSpPr>
      <p:grpSpPr>
        <a:xfrm>
          <a:off x="0" y="0"/>
          <a:ext cx="0" cy="0"/>
          <a:chOff x="0" y="0"/>
          <a:chExt cx="0" cy="0"/>
        </a:xfrm>
      </p:grpSpPr>
      <p:sp>
        <p:nvSpPr>
          <p:cNvPr id="1927" name="Shape 192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28" name="Shape 192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en" sz="1000">
                <a:solidFill>
                  <a:schemeClr val="dk1"/>
                </a:solidFill>
              </a:rPr>
              <a:t>Speaker:</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What happens when the Master sees that a Pod is failing its probes?</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What happens if containers inside the Pod exited because of a crash or other issue?</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Discussion:</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Here you are describing the beginning of how the Master detects failures and remediates them</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Transcript:</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This first slide allows you to ask the question “What happens when…?”. The next slide will describe the remediation process for failed Pods.</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3"/>
        <p:cNvGrpSpPr/>
        <p:nvPr/>
      </p:nvGrpSpPr>
      <p:grpSpPr>
        <a:xfrm>
          <a:off x="0" y="0"/>
          <a:ext cx="0" cy="0"/>
          <a:chOff x="0" y="0"/>
          <a:chExt cx="0" cy="0"/>
        </a:xfrm>
      </p:grpSpPr>
      <p:sp>
        <p:nvSpPr>
          <p:cNvPr id="2004" name="Shape 200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05" name="Shape 200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en" sz="1000">
                <a:solidFill>
                  <a:schemeClr val="dk1"/>
                </a:solidFill>
              </a:rPr>
              <a:t>Speaker:</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The Master will automatically restart Pods that have failed probes or possibly exited due to container crashes.</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Pods that fail too often are marked as bad and are temporarily not restarted.</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OpenShift’s service layer makes sure that it only sends traffic to healthy Pods, maintaining component availability -- all orchestrated by the Master automatically.</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Discussion:</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The Master will restart Pods that are determined to be failing, for whatever reason.</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The Service layer is automatically updated with only healthy Pods as endpoints.</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All of this is done automatically.</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Pods that continually fail are not restarted for a while. This is a “crash loop back-off”.</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Transcript:</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The OpenShift Master is capable of remediating Pod failures automatically. It manages the traffic through the Service layer to ensure application availability and handles restarting Pods, all automatically and without any user intervention.</a:t>
            </a:r>
            <a:endParaRPr>
              <a:solidFill>
                <a:schemeClr val="dk1"/>
              </a:solidFill>
            </a:endParaRPr>
          </a:p>
          <a:p>
            <a:pPr marL="0" lvl="0" indent="0" rtl="0">
              <a:spcBef>
                <a:spcPts val="0"/>
              </a:spcBef>
              <a:spcAft>
                <a:spcPts val="0"/>
              </a:spcAft>
              <a:buNone/>
            </a:pPr>
            <a:endParaRPr>
              <a:solidFill>
                <a:schemeClr val="dk1"/>
              </a:solidFill>
            </a:endParaRPr>
          </a:p>
          <a:p>
            <a:pPr marL="0" lvl="0" indent="0" rtl="0">
              <a:lnSpc>
                <a:spcPct val="115000"/>
              </a:lnSpc>
              <a:spcBef>
                <a:spcPts val="0"/>
              </a:spcBef>
              <a:spcAft>
                <a:spcPts val="0"/>
              </a:spcAft>
              <a:buNone/>
            </a:pPr>
            <a:endParaRPr sz="1000">
              <a:solidFill>
                <a:schemeClr val="dk1"/>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Shape 23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4" name="Shape 23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367177869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9"/>
        <p:cNvGrpSpPr/>
        <p:nvPr/>
      </p:nvGrpSpPr>
      <p:grpSpPr>
        <a:xfrm>
          <a:off x="0" y="0"/>
          <a:ext cx="0" cy="0"/>
          <a:chOff x="0" y="0"/>
          <a:chExt cx="0" cy="0"/>
        </a:xfrm>
      </p:grpSpPr>
      <p:sp>
        <p:nvSpPr>
          <p:cNvPr id="2080" name="Shape 208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81" name="Shape 208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en" sz="1000">
                <a:solidFill>
                  <a:schemeClr val="dk1"/>
                </a:solidFill>
              </a:rPr>
              <a:t>Speaker:</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Applications are only as useful as the data they can manipulate.</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Docker containers are natively ephemeral - data is not saved when containers are restarted or created.</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OpenShift provides a persistent storage subsystem that will automatically connect real-world storage to the right Pods, allowing for stateful applications to be used on the platform.</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A wide array of persistent storage types are usable, from raw devices (iSCSI, FC) to enterprise storage (NFS) to cloud-type options (Gluster/Ceph, EBS, pDisk, etc)</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Discussion:</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OpenShift’s persistent volume system automatically connects storage to Pods</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The persistent volume system allows stateful apps to be used on the platform</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OpenShift provides flexibility in the types of storage that Pods can consume</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Transcript:</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OpenShift’s persistent volume system allows end users to consume a wide array of storage types to enable stateful applications to be run on the platform. Whether OpenShift is running locally in the datacenter or in the cloud, there are storage options that can be used.</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6"/>
        <p:cNvGrpSpPr/>
        <p:nvPr/>
      </p:nvGrpSpPr>
      <p:grpSpPr>
        <a:xfrm>
          <a:off x="0" y="0"/>
          <a:ext cx="0" cy="0"/>
          <a:chOff x="0" y="0"/>
          <a:chExt cx="0" cy="0"/>
        </a:xfrm>
      </p:grpSpPr>
      <p:sp>
        <p:nvSpPr>
          <p:cNvPr id="2157" name="Shape 215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58" name="Shape 215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en" sz="1000">
                <a:solidFill>
                  <a:schemeClr val="dk1"/>
                </a:solidFill>
              </a:rPr>
              <a:t>Speaker:</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Not every consumer of applications exists inside the OpenShift platform. External clients need to be able to access things running inside OpenShift</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The routing layer is a close partner to the service layer, providing automated load balancing to Pods for external clients</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The routing layer is pluggable and extensible if a hardware or non-OpenShift software router is desired</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Discussion:</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The OpenShift router runs in pods on the platform itself, but receives traffic from the outside world and proxies it to the right pods</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The router uses the service endpoint information to determine where to load balance traffic, but it does not send traffic through the service layer</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The router is built with HAProxy, but is a pluggable solution. Red Hat currently supports F5 integration as another option.</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Transcript:</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OpenShift’s routing layer provides access for external clients to reach applications running on the platform. The routing layer runs in Pods inside OpenShift, and features similar load balancing and auto-routing around unhealthy Pods as the Service layer.</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4"/>
        <p:cNvGrpSpPr/>
        <p:nvPr/>
      </p:nvGrpSpPr>
      <p:grpSpPr>
        <a:xfrm>
          <a:off x="0" y="0"/>
          <a:ext cx="0" cy="0"/>
          <a:chOff x="0" y="0"/>
          <a:chExt cx="0" cy="0"/>
        </a:xfrm>
      </p:grpSpPr>
      <p:sp>
        <p:nvSpPr>
          <p:cNvPr id="2235" name="Shape 223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36" name="Shape 223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en" sz="1000">
                <a:solidFill>
                  <a:schemeClr val="dk1"/>
                </a:solidFill>
              </a:rPr>
              <a:t>Speaker:</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All users, either operators, developers, or application administrators, access OpenShift through the same standard interfaces</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Ultimately, the Web UI, CLI and IDEs all go through the authenticated and RBAC-controlled API</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Users do not need system-level access to any of the OpenShift hosts -- even for complicated debugging and troubleshooting.</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Continuous Integration (CI) and Continuous Deployment (CD) systems can be easily integrated with OpenShift through these interfaces, too.</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Operators and Administrators can utilize existing management and monitoring tooling in many ways.</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Discussion:</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All interaction with the OpenShift environment and its tools goes through the API and is controlled by the defined RBAC settings.</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The tools and the API provide for ways to access application instances -- even for things like shells and terminals for debugging</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Existing RHEL management tooling and many existing monitoring suites can be integrated with OpenShift</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CI/CD solutions can be integrated with OpenShift to provide for complete automated lifecycle management.</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Transcript:</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Interacting with OpenShift boils down to interacting with the API, no matter what tools are being used. CI, CD, management, monitoring and other tooling can all go through the OpenShift API for automation purposes. And, since OpenShift is built on top of RHEL, existing systems management and systems monitoring tools can be used, too.</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3"/>
        <p:cNvGrpSpPr/>
        <p:nvPr/>
      </p:nvGrpSpPr>
      <p:grpSpPr>
        <a:xfrm>
          <a:off x="0" y="0"/>
          <a:ext cx="0" cy="0"/>
          <a:chOff x="0" y="0"/>
          <a:chExt cx="0" cy="0"/>
        </a:xfrm>
      </p:grpSpPr>
      <p:sp>
        <p:nvSpPr>
          <p:cNvPr id="1044" name="Shape 104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45" name="Shape 104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304800" rtl="0">
              <a:spcBef>
                <a:spcPts val="600"/>
              </a:spcBef>
              <a:buClr>
                <a:schemeClr val="dk1"/>
              </a:buClr>
              <a:buSzPct val="100000"/>
              <a:buChar char="●"/>
            </a:pPr>
            <a:endParaRPr lang="en" sz="1200" dirty="0">
              <a:solidFill>
                <a:schemeClr val="dk1"/>
              </a:solidFill>
            </a:endParaRPr>
          </a:p>
        </p:txBody>
      </p:sp>
    </p:spTree>
    <p:extLst>
      <p:ext uri="{BB962C8B-B14F-4D97-AF65-F5344CB8AC3E}">
        <p14:creationId xmlns:p14="http://schemas.microsoft.com/office/powerpoint/2010/main" val="238527875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3"/>
        <p:cNvGrpSpPr/>
        <p:nvPr/>
      </p:nvGrpSpPr>
      <p:grpSpPr>
        <a:xfrm>
          <a:off x="0" y="0"/>
          <a:ext cx="0" cy="0"/>
          <a:chOff x="0" y="0"/>
          <a:chExt cx="0" cy="0"/>
        </a:xfrm>
      </p:grpSpPr>
      <p:sp>
        <p:nvSpPr>
          <p:cNvPr id="1044" name="Shape 104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45" name="Shape 104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304800" rtl="0">
              <a:spcBef>
                <a:spcPts val="600"/>
              </a:spcBef>
              <a:buClr>
                <a:schemeClr val="dk1"/>
              </a:buClr>
              <a:buSzPct val="100000"/>
              <a:buChar char="●"/>
            </a:pPr>
            <a:endParaRPr lang="en" sz="1200" dirty="0">
              <a:solidFill>
                <a:schemeClr val="dk1"/>
              </a:solidFill>
            </a:endParaRPr>
          </a:p>
        </p:txBody>
      </p:sp>
    </p:spTree>
    <p:extLst>
      <p:ext uri="{BB962C8B-B14F-4D97-AF65-F5344CB8AC3E}">
        <p14:creationId xmlns:p14="http://schemas.microsoft.com/office/powerpoint/2010/main" val="22877182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3"/>
        <p:cNvGrpSpPr/>
        <p:nvPr/>
      </p:nvGrpSpPr>
      <p:grpSpPr>
        <a:xfrm>
          <a:off x="0" y="0"/>
          <a:ext cx="0" cy="0"/>
          <a:chOff x="0" y="0"/>
          <a:chExt cx="0" cy="0"/>
        </a:xfrm>
      </p:grpSpPr>
      <p:sp>
        <p:nvSpPr>
          <p:cNvPr id="1044" name="Shape 104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45" name="Shape 104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304800" rtl="0">
              <a:spcBef>
                <a:spcPts val="600"/>
              </a:spcBef>
              <a:buClr>
                <a:schemeClr val="dk1"/>
              </a:buClr>
              <a:buSzPct val="100000"/>
              <a:buChar char="●"/>
            </a:pPr>
            <a:endParaRPr lang="en" sz="1200" dirty="0">
              <a:solidFill>
                <a:schemeClr val="dk1"/>
              </a:solidFill>
            </a:endParaRPr>
          </a:p>
        </p:txBody>
      </p:sp>
    </p:spTree>
    <p:extLst>
      <p:ext uri="{BB962C8B-B14F-4D97-AF65-F5344CB8AC3E}">
        <p14:creationId xmlns:p14="http://schemas.microsoft.com/office/powerpoint/2010/main" val="215434977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3"/>
        <p:cNvGrpSpPr/>
        <p:nvPr/>
      </p:nvGrpSpPr>
      <p:grpSpPr>
        <a:xfrm>
          <a:off x="0" y="0"/>
          <a:ext cx="0" cy="0"/>
          <a:chOff x="0" y="0"/>
          <a:chExt cx="0" cy="0"/>
        </a:xfrm>
      </p:grpSpPr>
      <p:sp>
        <p:nvSpPr>
          <p:cNvPr id="1044" name="Shape 104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45" name="Shape 104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304800" rtl="0">
              <a:spcBef>
                <a:spcPts val="600"/>
              </a:spcBef>
              <a:buClr>
                <a:schemeClr val="dk1"/>
              </a:buClr>
              <a:buSzPct val="100000"/>
              <a:buChar char="●"/>
            </a:pPr>
            <a:endParaRPr lang="en" sz="1200" dirty="0">
              <a:solidFill>
                <a:schemeClr val="dk1"/>
              </a:solidFill>
            </a:endParaRPr>
          </a:p>
        </p:txBody>
      </p:sp>
    </p:spTree>
    <p:extLst>
      <p:ext uri="{BB962C8B-B14F-4D97-AF65-F5344CB8AC3E}">
        <p14:creationId xmlns:p14="http://schemas.microsoft.com/office/powerpoint/2010/main" val="284681307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3"/>
        <p:cNvGrpSpPr/>
        <p:nvPr/>
      </p:nvGrpSpPr>
      <p:grpSpPr>
        <a:xfrm>
          <a:off x="0" y="0"/>
          <a:ext cx="0" cy="0"/>
          <a:chOff x="0" y="0"/>
          <a:chExt cx="0" cy="0"/>
        </a:xfrm>
      </p:grpSpPr>
      <p:sp>
        <p:nvSpPr>
          <p:cNvPr id="1044" name="Shape 104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45" name="Shape 104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304800" rtl="0">
              <a:spcBef>
                <a:spcPts val="600"/>
              </a:spcBef>
              <a:buClr>
                <a:schemeClr val="dk1"/>
              </a:buClr>
              <a:buSzPct val="100000"/>
              <a:buChar char="●"/>
            </a:pPr>
            <a:r>
              <a:rPr lang="en-US" sz="1200" dirty="0">
                <a:solidFill>
                  <a:schemeClr val="dk1"/>
                </a:solidFill>
              </a:rPr>
              <a:t>The information previously conveyed in the Roadshow material may not be accurate.  </a:t>
            </a:r>
          </a:p>
          <a:p>
            <a:pPr marL="457200" lvl="0" indent="-304800" rtl="0">
              <a:spcBef>
                <a:spcPts val="600"/>
              </a:spcBef>
              <a:buClr>
                <a:schemeClr val="dk1"/>
              </a:buClr>
              <a:buSzPct val="100000"/>
              <a:buChar char="●"/>
            </a:pPr>
            <a:r>
              <a:rPr lang="en-US" sz="1200" dirty="0">
                <a:solidFill>
                  <a:schemeClr val="dk1"/>
                </a:solidFill>
              </a:rPr>
              <a:t>If attendees have previously installed the Client Tools then they will need to remove the old tool and install the latest version.</a:t>
            </a:r>
          </a:p>
          <a:p>
            <a:pPr marL="457200" lvl="0" indent="-304800" rtl="0">
              <a:spcBef>
                <a:spcPts val="600"/>
              </a:spcBef>
              <a:buClr>
                <a:schemeClr val="dk1"/>
              </a:buClr>
              <a:buSzPct val="100000"/>
              <a:buChar char="●"/>
            </a:pPr>
            <a:r>
              <a:rPr lang="en-US" sz="1200" dirty="0">
                <a:solidFill>
                  <a:schemeClr val="dk1"/>
                </a:solidFill>
              </a:rPr>
              <a:t>The instructions convey how to do this</a:t>
            </a:r>
            <a:endParaRPr lang="en" sz="1200" dirty="0">
              <a:solidFill>
                <a:schemeClr val="dk1"/>
              </a:solidFill>
            </a:endParaRPr>
          </a:p>
        </p:txBody>
      </p:sp>
    </p:spTree>
    <p:extLst>
      <p:ext uri="{BB962C8B-B14F-4D97-AF65-F5344CB8AC3E}">
        <p14:creationId xmlns:p14="http://schemas.microsoft.com/office/powerpoint/2010/main" val="209508558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Click on the Link to access the latest CLI tools used for this workshop.</a:t>
            </a:r>
          </a:p>
        </p:txBody>
      </p:sp>
    </p:spTree>
    <p:extLst>
      <p:ext uri="{BB962C8B-B14F-4D97-AF65-F5344CB8AC3E}">
        <p14:creationId xmlns:p14="http://schemas.microsoft.com/office/powerpoint/2010/main" val="268839330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Step 1: creates a new project in your </a:t>
            </a:r>
            <a:r>
              <a:rPr lang="en-US" dirty="0" err="1"/>
              <a:t>Openshift</a:t>
            </a:r>
            <a:r>
              <a:rPr lang="en-US" dirty="0"/>
              <a:t> environment.</a:t>
            </a:r>
          </a:p>
          <a:p>
            <a:endParaRPr lang="en-US" dirty="0"/>
          </a:p>
          <a:p>
            <a:r>
              <a:rPr lang="en-US" dirty="0"/>
              <a:t>Step 2: creates an application from an existing Docker Image.  The Image is pulled from the </a:t>
            </a:r>
            <a:r>
              <a:rPr lang="en-US" dirty="0" err="1"/>
              <a:t>DockerHub</a:t>
            </a:r>
            <a:r>
              <a:rPr lang="en-US" dirty="0"/>
              <a:t>.</a:t>
            </a:r>
          </a:p>
        </p:txBody>
      </p:sp>
    </p:spTree>
    <p:extLst>
      <p:ext uri="{BB962C8B-B14F-4D97-AF65-F5344CB8AC3E}">
        <p14:creationId xmlns:p14="http://schemas.microsoft.com/office/powerpoint/2010/main" val="34848445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Shape 24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1" name="Shape 24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304800">
              <a:spcBef>
                <a:spcPts val="600"/>
              </a:spcBef>
              <a:buClr>
                <a:schemeClr val="dk1"/>
              </a:buClr>
              <a:buSzPct val="100000"/>
              <a:buChar char="●"/>
            </a:pPr>
            <a:r>
              <a:rPr lang="en" sz="1200" dirty="0">
                <a:solidFill>
                  <a:schemeClr val="dk1"/>
                </a:solidFill>
              </a:rPr>
              <a:t>Developers have different motivations and concerns than the IT Operations. </a:t>
            </a:r>
          </a:p>
          <a:p>
            <a:pPr marL="457200" lvl="0" indent="-304800">
              <a:spcBef>
                <a:spcPts val="600"/>
              </a:spcBef>
              <a:buClr>
                <a:schemeClr val="dk1"/>
              </a:buClr>
              <a:buSzPct val="100000"/>
              <a:buChar char="●"/>
            </a:pPr>
            <a:r>
              <a:rPr lang="en" sz="1200" dirty="0">
                <a:solidFill>
                  <a:schemeClr val="dk1"/>
                </a:solidFill>
              </a:rPr>
              <a:t>Developer's job is to deliver a </a:t>
            </a:r>
            <a:r>
              <a:rPr lang="en-US" sz="1200" dirty="0">
                <a:solidFill>
                  <a:schemeClr val="dk1"/>
                </a:solidFill>
              </a:rPr>
              <a:t>code</a:t>
            </a:r>
          </a:p>
          <a:p>
            <a:pPr marL="457200" lvl="0" indent="-304800">
              <a:spcBef>
                <a:spcPts val="600"/>
              </a:spcBef>
              <a:buClr>
                <a:schemeClr val="dk1"/>
              </a:buClr>
              <a:buSzPct val="100000"/>
              <a:buChar char="●"/>
            </a:pPr>
            <a:r>
              <a:rPr lang="en" sz="1200" dirty="0">
                <a:solidFill>
                  <a:schemeClr val="dk1"/>
                </a:solidFill>
              </a:rPr>
              <a:t>IT Operations’ job is to bring stability </a:t>
            </a:r>
          </a:p>
          <a:p>
            <a:pPr marL="457200" lvl="0" indent="-304800">
              <a:spcBef>
                <a:spcPts val="600"/>
              </a:spcBef>
              <a:buClr>
                <a:schemeClr val="dk1"/>
              </a:buClr>
              <a:buSzPct val="100000"/>
              <a:buChar char="●"/>
            </a:pPr>
            <a:r>
              <a:rPr lang="en" sz="1200" dirty="0">
                <a:solidFill>
                  <a:schemeClr val="dk1"/>
                </a:solidFill>
              </a:rPr>
              <a:t>Environment predictability</a:t>
            </a:r>
          </a:p>
          <a:p>
            <a:pPr marL="457200" lvl="0" indent="-304800">
              <a:spcBef>
                <a:spcPts val="600"/>
              </a:spcBef>
              <a:buClr>
                <a:schemeClr val="dk1"/>
              </a:buClr>
              <a:buSzPct val="100000"/>
              <a:buChar char="●"/>
            </a:pPr>
            <a:r>
              <a:rPr lang="en" sz="1200" dirty="0">
                <a:solidFill>
                  <a:schemeClr val="dk1"/>
                </a:solidFill>
              </a:rPr>
              <a:t>As a result, applications are designed and developed in accordance to Developers mindset and Operations requirements are layered over it at later stages of delivery, leading to frustrating frictions specially in the end of each delivery cycle. </a:t>
            </a:r>
          </a:p>
          <a:p>
            <a:pPr lvl="0">
              <a:spcBef>
                <a:spcPts val="0"/>
              </a:spcBef>
              <a:buNone/>
            </a:pPr>
            <a:endParaRPr dirty="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There are multiple ways to create an application.</a:t>
            </a:r>
          </a:p>
          <a:p>
            <a:r>
              <a:rPr lang="en-US" dirty="0"/>
              <a:t>Examples include:</a:t>
            </a:r>
          </a:p>
          <a:p>
            <a:pPr marL="228600" indent="-228600">
              <a:buAutoNum type="arabicPeriod"/>
            </a:pPr>
            <a:r>
              <a:rPr lang="en-US" dirty="0"/>
              <a:t>Create application based on image from Docker Hub</a:t>
            </a:r>
          </a:p>
          <a:p>
            <a:pPr marL="228600" indent="-228600">
              <a:buAutoNum type="arabicPeriod"/>
            </a:pPr>
            <a:r>
              <a:rPr lang="en-US" dirty="0"/>
              <a:t>Create application based on image from private registry</a:t>
            </a:r>
          </a:p>
          <a:p>
            <a:pPr marL="228600" indent="-228600">
              <a:buAutoNum type="arabicPeriod"/>
            </a:pPr>
            <a:r>
              <a:rPr lang="en-US" dirty="0"/>
              <a:t>Create application based on source code in repository</a:t>
            </a:r>
          </a:p>
        </p:txBody>
      </p:sp>
    </p:spTree>
    <p:extLst>
      <p:ext uri="{BB962C8B-B14F-4D97-AF65-F5344CB8AC3E}">
        <p14:creationId xmlns:p14="http://schemas.microsoft.com/office/powerpoint/2010/main" val="205060810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Applications can be added to </a:t>
            </a:r>
            <a:r>
              <a:rPr lang="en-US" dirty="0" err="1"/>
              <a:t>Openshift</a:t>
            </a:r>
            <a:r>
              <a:rPr lang="en-US" dirty="0"/>
              <a:t> by using an existing Dockerfile containing instructions on how to build the image.</a:t>
            </a:r>
          </a:p>
          <a:p>
            <a:endParaRPr lang="en-US" dirty="0"/>
          </a:p>
          <a:p>
            <a:r>
              <a:rPr lang="en-US" dirty="0"/>
              <a:t>In the Dockerfile above you can see where Docker pulls the initial image from “registry.access.redhat.com/rhel7”.  This will create the base image containing the RHEL 7 operating system.</a:t>
            </a:r>
          </a:p>
          <a:p>
            <a:endParaRPr lang="en-US" dirty="0"/>
          </a:p>
          <a:p>
            <a:r>
              <a:rPr lang="en-US" dirty="0"/>
              <a:t>Line 3 shows where a file, init.sh, is added to the image</a:t>
            </a:r>
          </a:p>
          <a:p>
            <a:r>
              <a:rPr lang="en-US" dirty="0"/>
              <a:t>Line 4 enables a repository and adds several modules</a:t>
            </a:r>
          </a:p>
          <a:p>
            <a:r>
              <a:rPr lang="en-US" dirty="0"/>
              <a:t>.</a:t>
            </a:r>
          </a:p>
          <a:p>
            <a:r>
              <a:rPr lang="en-US" dirty="0"/>
              <a:t>.</a:t>
            </a:r>
          </a:p>
          <a:p>
            <a:r>
              <a:rPr lang="en-US" dirty="0"/>
              <a:t>Line 8 starts the image by processing he init.sh shell script</a:t>
            </a:r>
          </a:p>
        </p:txBody>
      </p:sp>
    </p:spTree>
    <p:extLst>
      <p:ext uri="{BB962C8B-B14F-4D97-AF65-F5344CB8AC3E}">
        <p14:creationId xmlns:p14="http://schemas.microsoft.com/office/powerpoint/2010/main" val="42243162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9520187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1162887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9"/>
        <p:cNvGrpSpPr/>
        <p:nvPr/>
      </p:nvGrpSpPr>
      <p:grpSpPr>
        <a:xfrm>
          <a:off x="0" y="0"/>
          <a:ext cx="0" cy="0"/>
          <a:chOff x="0" y="0"/>
          <a:chExt cx="0" cy="0"/>
        </a:xfrm>
      </p:grpSpPr>
      <p:sp>
        <p:nvSpPr>
          <p:cNvPr id="1170" name="Shape 117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71" name="Shape 1171"/>
          <p:cNvSpPr txBox="1">
            <a:spLocks noGrp="1"/>
          </p:cNvSpPr>
          <p:nvPr>
            <p:ph type="body" idx="1"/>
          </p:nvPr>
        </p:nvSpPr>
        <p:spPr>
          <a:xfrm>
            <a:off x="685800" y="4343400"/>
            <a:ext cx="5486400" cy="4114800"/>
          </a:xfrm>
          <a:prstGeom prst="rect">
            <a:avLst/>
          </a:prstGeom>
        </p:spPr>
        <p:txBody>
          <a:bodyPr lIns="91450" tIns="91450" rIns="91450" bIns="91450" anchor="t" anchorCtr="0">
            <a:noAutofit/>
          </a:bodyPr>
          <a:lstStyle/>
          <a:p>
            <a:pPr lvl="0" rtl="0">
              <a:spcBef>
                <a:spcPts val="0"/>
              </a:spcBef>
              <a:buNone/>
            </a:pPr>
            <a:endParaRPr sz="1400"/>
          </a:p>
        </p:txBody>
      </p:sp>
    </p:spTree>
    <p:extLst>
      <p:ext uri="{BB962C8B-B14F-4D97-AF65-F5344CB8AC3E}">
        <p14:creationId xmlns:p14="http://schemas.microsoft.com/office/powerpoint/2010/main" val="33030878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Shape 24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1" name="Shape 24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US" dirty="0"/>
              <a:t>In the historical Software Development model most requirements start with the Business Analyst.  </a:t>
            </a:r>
          </a:p>
          <a:p>
            <a:pPr lvl="0">
              <a:spcBef>
                <a:spcPts val="0"/>
              </a:spcBef>
              <a:buNone/>
            </a:pPr>
            <a:endParaRPr lang="en-US" dirty="0"/>
          </a:p>
          <a:p>
            <a:pPr lvl="0">
              <a:spcBef>
                <a:spcPts val="0"/>
              </a:spcBef>
              <a:buNone/>
            </a:pPr>
            <a:r>
              <a:rPr lang="en-US" dirty="0"/>
              <a:t>The Business Analyst is someone who pulls together all the data (research, analysis, rules, business process, </a:t>
            </a:r>
            <a:r>
              <a:rPr lang="en-US" dirty="0" err="1"/>
              <a:t>etc</a:t>
            </a:r>
            <a:r>
              <a:rPr lang="en-US" dirty="0"/>
              <a:t>) about a story at a high level and then interpret or translate that story into easy to understand document that the software development team can read and gain understanding into what they’re being asked to create.  </a:t>
            </a:r>
          </a:p>
          <a:p>
            <a:pPr lvl="0">
              <a:spcBef>
                <a:spcPts val="0"/>
              </a:spcBef>
              <a:buNone/>
            </a:pPr>
            <a:endParaRPr lang="en-US" dirty="0"/>
          </a:p>
          <a:p>
            <a:pPr lvl="0" algn="l">
              <a:spcBef>
                <a:spcPts val="0"/>
              </a:spcBef>
              <a:buNone/>
            </a:pPr>
            <a:r>
              <a:rPr lang="en-US" dirty="0"/>
              <a:t>The Business Analyst accumulates the data and creates the Requirements Document for the software and then gives the document to the Lead Architect of the Development Team.</a:t>
            </a:r>
          </a:p>
          <a:p>
            <a:pPr lvl="0" algn="l">
              <a:spcBef>
                <a:spcPts val="0"/>
              </a:spcBef>
              <a:buNone/>
            </a:pPr>
            <a:endParaRPr lang="en-US" dirty="0"/>
          </a:p>
          <a:p>
            <a:pPr lvl="0" algn="l">
              <a:spcBef>
                <a:spcPts val="0"/>
              </a:spcBef>
              <a:buNone/>
            </a:pPr>
            <a:r>
              <a:rPr lang="en-US" dirty="0"/>
              <a:t>The Lead Architect’s role is to review the Requirements and develop an appropriate architecture to support the requirements.</a:t>
            </a:r>
          </a:p>
          <a:p>
            <a:pPr lvl="0" algn="l">
              <a:spcBef>
                <a:spcPts val="0"/>
              </a:spcBef>
              <a:buNone/>
            </a:pPr>
            <a:endParaRPr lang="en-US" dirty="0"/>
          </a:p>
          <a:p>
            <a:pPr lvl="0" algn="l">
              <a:spcBef>
                <a:spcPts val="0"/>
              </a:spcBef>
              <a:buNone/>
            </a:pPr>
            <a:r>
              <a:rPr lang="en-US" dirty="0"/>
              <a:t>Typically, the Lead Architect will escape to his favorite quiet place where he will then pull from his vast bag of resources to then define the internal components that will be used to construct the application that meets the Business Analyst requirements.</a:t>
            </a:r>
          </a:p>
          <a:p>
            <a:pPr lvl="0" algn="l">
              <a:spcBef>
                <a:spcPts val="0"/>
              </a:spcBef>
              <a:buNone/>
            </a:pPr>
            <a:endParaRPr lang="en-US" dirty="0"/>
          </a:p>
          <a:p>
            <a:pPr lvl="0" algn="l">
              <a:spcBef>
                <a:spcPts val="0"/>
              </a:spcBef>
              <a:buNone/>
            </a:pPr>
            <a:r>
              <a:rPr lang="en-US" dirty="0"/>
              <a:t>The architecture would include all tools and software libraries needed to create the Enterprise Architecture.</a:t>
            </a:r>
          </a:p>
          <a:p>
            <a:pPr lvl="0" algn="l">
              <a:spcBef>
                <a:spcPts val="0"/>
              </a:spcBef>
              <a:buNone/>
            </a:pPr>
            <a:endParaRPr lang="en-US" dirty="0"/>
          </a:p>
          <a:p>
            <a:pPr lvl="0" algn="l">
              <a:spcBef>
                <a:spcPts val="0"/>
              </a:spcBef>
              <a:buNone/>
            </a:pPr>
            <a:endParaRPr lang="en-US" dirty="0"/>
          </a:p>
          <a:p>
            <a:pPr lvl="0">
              <a:spcBef>
                <a:spcPts val="0"/>
              </a:spcBef>
              <a:buNone/>
            </a:pPr>
            <a:endParaRPr lang="en-US" dirty="0"/>
          </a:p>
          <a:p>
            <a:pPr lvl="0">
              <a:spcBef>
                <a:spcPts val="0"/>
              </a:spcBef>
              <a:buNone/>
            </a:pPr>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Shape 24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1" name="Shape 24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US" dirty="0"/>
              <a:t>In the historical Software Development model most requirements start with the Business Analyst.  </a:t>
            </a:r>
          </a:p>
          <a:p>
            <a:pPr lvl="0">
              <a:spcBef>
                <a:spcPts val="0"/>
              </a:spcBef>
              <a:buNone/>
            </a:pPr>
            <a:endParaRPr lang="en-US" dirty="0"/>
          </a:p>
          <a:p>
            <a:pPr lvl="0">
              <a:spcBef>
                <a:spcPts val="0"/>
              </a:spcBef>
              <a:buNone/>
            </a:pPr>
            <a:r>
              <a:rPr lang="en-US" dirty="0"/>
              <a:t>The Business Analyst is someone who pulls together all the data (research, analysis, rules, business process, </a:t>
            </a:r>
            <a:r>
              <a:rPr lang="en-US" dirty="0" err="1"/>
              <a:t>etc</a:t>
            </a:r>
            <a:r>
              <a:rPr lang="en-US" dirty="0"/>
              <a:t>) about a story at a high level and then interpret or translate that story into easy to understand document that the software development team can read and gain understanding into what they’re being asked to create.  </a:t>
            </a:r>
          </a:p>
          <a:p>
            <a:pPr lvl="0">
              <a:spcBef>
                <a:spcPts val="0"/>
              </a:spcBef>
              <a:buNone/>
            </a:pPr>
            <a:endParaRPr lang="en-US" dirty="0"/>
          </a:p>
          <a:p>
            <a:pPr lvl="0" algn="l">
              <a:spcBef>
                <a:spcPts val="0"/>
              </a:spcBef>
              <a:buNone/>
            </a:pPr>
            <a:r>
              <a:rPr lang="en-US" dirty="0"/>
              <a:t>The Business Analyst accumulates the data and creates the Requirements Document for the software and then gives the document to the Lead Architect of the Development Team.</a:t>
            </a:r>
          </a:p>
          <a:p>
            <a:pPr lvl="0" algn="l">
              <a:spcBef>
                <a:spcPts val="0"/>
              </a:spcBef>
              <a:buNone/>
            </a:pPr>
            <a:endParaRPr lang="en-US" dirty="0"/>
          </a:p>
          <a:p>
            <a:pPr lvl="0" algn="l">
              <a:spcBef>
                <a:spcPts val="0"/>
              </a:spcBef>
              <a:buNone/>
            </a:pPr>
            <a:r>
              <a:rPr lang="en-US" dirty="0"/>
              <a:t>The Lead Architect’s role is to review the Requirements and develop an appropriate architecture to support the requirements.</a:t>
            </a:r>
          </a:p>
          <a:p>
            <a:pPr lvl="0" algn="l">
              <a:spcBef>
                <a:spcPts val="0"/>
              </a:spcBef>
              <a:buNone/>
            </a:pPr>
            <a:endParaRPr lang="en-US" dirty="0"/>
          </a:p>
          <a:p>
            <a:pPr lvl="0" algn="l">
              <a:spcBef>
                <a:spcPts val="0"/>
              </a:spcBef>
              <a:buNone/>
            </a:pPr>
            <a:r>
              <a:rPr lang="en-US" dirty="0"/>
              <a:t>Typically, the Lead Architect will escape to his favorite quiet place where he will then pull from his vast bag of resources to then define the internal components that will be used to construct the application that meets the Business Analyst requirements.</a:t>
            </a:r>
          </a:p>
          <a:p>
            <a:pPr lvl="0" algn="l">
              <a:spcBef>
                <a:spcPts val="0"/>
              </a:spcBef>
              <a:buNone/>
            </a:pPr>
            <a:endParaRPr lang="en-US" dirty="0"/>
          </a:p>
          <a:p>
            <a:pPr lvl="0" algn="l">
              <a:spcBef>
                <a:spcPts val="0"/>
              </a:spcBef>
              <a:buNone/>
            </a:pPr>
            <a:r>
              <a:rPr lang="en-US" dirty="0"/>
              <a:t>The architecture would include all tools and software libraries needed to create the Enterprise Architecture.</a:t>
            </a:r>
          </a:p>
          <a:p>
            <a:pPr lvl="0" algn="l">
              <a:spcBef>
                <a:spcPts val="0"/>
              </a:spcBef>
              <a:buNone/>
            </a:pPr>
            <a:endParaRPr lang="en-US" dirty="0"/>
          </a:p>
          <a:p>
            <a:pPr lvl="0" algn="l">
              <a:spcBef>
                <a:spcPts val="0"/>
              </a:spcBef>
              <a:buNone/>
            </a:pPr>
            <a:endParaRPr lang="en-US" dirty="0"/>
          </a:p>
          <a:p>
            <a:pPr lvl="0">
              <a:spcBef>
                <a:spcPts val="0"/>
              </a:spcBef>
              <a:buNone/>
            </a:pPr>
            <a:endParaRPr lang="en-US" dirty="0"/>
          </a:p>
          <a:p>
            <a:pPr lvl="0">
              <a:spcBef>
                <a:spcPts val="0"/>
              </a:spcBef>
              <a:buNone/>
            </a:pPr>
            <a:endParaRPr lang="en-US" dirty="0"/>
          </a:p>
        </p:txBody>
      </p:sp>
    </p:spTree>
    <p:extLst>
      <p:ext uri="{BB962C8B-B14F-4D97-AF65-F5344CB8AC3E}">
        <p14:creationId xmlns:p14="http://schemas.microsoft.com/office/powerpoint/2010/main" val="25457444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Shape 24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1" name="Shape 24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US" dirty="0"/>
              <a:t>In the historical Software Development model most requirements start with the Business Analyst.  </a:t>
            </a:r>
          </a:p>
          <a:p>
            <a:pPr lvl="0">
              <a:spcBef>
                <a:spcPts val="0"/>
              </a:spcBef>
              <a:buNone/>
            </a:pPr>
            <a:endParaRPr lang="en-US" dirty="0"/>
          </a:p>
          <a:p>
            <a:pPr lvl="0">
              <a:spcBef>
                <a:spcPts val="0"/>
              </a:spcBef>
              <a:buNone/>
            </a:pPr>
            <a:r>
              <a:rPr lang="en-US" dirty="0"/>
              <a:t>The Business Analyst is someone who pulls together all the data (research, analysis, rules, business process, </a:t>
            </a:r>
            <a:r>
              <a:rPr lang="en-US" dirty="0" err="1"/>
              <a:t>etc</a:t>
            </a:r>
            <a:r>
              <a:rPr lang="en-US" dirty="0"/>
              <a:t>) about a story at a high level and then interpret or translate that story into easy to understand document that the software development team can read and gain understanding into what they’re being asked to create.  </a:t>
            </a:r>
          </a:p>
          <a:p>
            <a:pPr lvl="0">
              <a:spcBef>
                <a:spcPts val="0"/>
              </a:spcBef>
              <a:buNone/>
            </a:pPr>
            <a:endParaRPr lang="en-US" dirty="0"/>
          </a:p>
          <a:p>
            <a:pPr lvl="0" algn="l">
              <a:spcBef>
                <a:spcPts val="0"/>
              </a:spcBef>
              <a:buNone/>
            </a:pPr>
            <a:r>
              <a:rPr lang="en-US" dirty="0"/>
              <a:t>The Business Analyst accumulates the data and creates the Requirements Document for the software and then gives the document to the Lead Architect of the Development Team.</a:t>
            </a:r>
          </a:p>
          <a:p>
            <a:pPr lvl="0" algn="l">
              <a:spcBef>
                <a:spcPts val="0"/>
              </a:spcBef>
              <a:buNone/>
            </a:pPr>
            <a:endParaRPr lang="en-US" dirty="0"/>
          </a:p>
          <a:p>
            <a:pPr lvl="0" algn="l">
              <a:spcBef>
                <a:spcPts val="0"/>
              </a:spcBef>
              <a:buNone/>
            </a:pPr>
            <a:r>
              <a:rPr lang="en-US" dirty="0"/>
              <a:t>The Lead Architect’s role is to review the Requirements and develop an appropriate architecture to support the requirements.</a:t>
            </a:r>
          </a:p>
          <a:p>
            <a:pPr lvl="0" algn="l">
              <a:spcBef>
                <a:spcPts val="0"/>
              </a:spcBef>
              <a:buNone/>
            </a:pPr>
            <a:endParaRPr lang="en-US" dirty="0"/>
          </a:p>
          <a:p>
            <a:pPr lvl="0" algn="l">
              <a:spcBef>
                <a:spcPts val="0"/>
              </a:spcBef>
              <a:buNone/>
            </a:pPr>
            <a:r>
              <a:rPr lang="en-US" dirty="0"/>
              <a:t>Typically, the Lead Architect will escape to his favorite quiet place where he will then pull from his vast bag of resources to then define the internal components that will be used to construct the application that meets the Business Analyst requirements.</a:t>
            </a:r>
          </a:p>
          <a:p>
            <a:pPr lvl="0" algn="l">
              <a:spcBef>
                <a:spcPts val="0"/>
              </a:spcBef>
              <a:buNone/>
            </a:pPr>
            <a:endParaRPr lang="en-US" dirty="0"/>
          </a:p>
          <a:p>
            <a:pPr lvl="0" algn="l">
              <a:spcBef>
                <a:spcPts val="0"/>
              </a:spcBef>
              <a:buNone/>
            </a:pPr>
            <a:r>
              <a:rPr lang="en-US" dirty="0"/>
              <a:t>The architecture would include all tools and software libraries needed to create the Enterprise Architecture.</a:t>
            </a:r>
          </a:p>
          <a:p>
            <a:pPr lvl="0" algn="l">
              <a:spcBef>
                <a:spcPts val="0"/>
              </a:spcBef>
              <a:buNone/>
            </a:pPr>
            <a:endParaRPr lang="en-US" dirty="0"/>
          </a:p>
          <a:p>
            <a:pPr lvl="0" algn="l">
              <a:spcBef>
                <a:spcPts val="0"/>
              </a:spcBef>
              <a:buNone/>
            </a:pPr>
            <a:endParaRPr lang="en-US" dirty="0"/>
          </a:p>
          <a:p>
            <a:pPr lvl="0">
              <a:spcBef>
                <a:spcPts val="0"/>
              </a:spcBef>
              <a:buNone/>
            </a:pPr>
            <a:endParaRPr lang="en-US" dirty="0"/>
          </a:p>
          <a:p>
            <a:pPr lvl="0">
              <a:spcBef>
                <a:spcPts val="0"/>
              </a:spcBef>
              <a:buNone/>
            </a:pPr>
            <a:endParaRPr lang="en-US" dirty="0"/>
          </a:p>
        </p:txBody>
      </p:sp>
    </p:spTree>
    <p:extLst>
      <p:ext uri="{BB962C8B-B14F-4D97-AF65-F5344CB8AC3E}">
        <p14:creationId xmlns:p14="http://schemas.microsoft.com/office/powerpoint/2010/main" val="29167072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Shape 24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1" name="Shape 24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US" dirty="0"/>
              <a:t>In the historical Software Development model most requirements start with the Business Analyst.  </a:t>
            </a:r>
          </a:p>
          <a:p>
            <a:pPr lvl="0">
              <a:spcBef>
                <a:spcPts val="0"/>
              </a:spcBef>
              <a:buNone/>
            </a:pPr>
            <a:endParaRPr lang="en-US" dirty="0"/>
          </a:p>
          <a:p>
            <a:pPr lvl="0">
              <a:spcBef>
                <a:spcPts val="0"/>
              </a:spcBef>
              <a:buNone/>
            </a:pPr>
            <a:r>
              <a:rPr lang="en-US" dirty="0"/>
              <a:t>The Business Analyst is someone who pulls together all the data (research, analysis, rules, business process, </a:t>
            </a:r>
            <a:r>
              <a:rPr lang="en-US" dirty="0" err="1"/>
              <a:t>etc</a:t>
            </a:r>
            <a:r>
              <a:rPr lang="en-US" dirty="0"/>
              <a:t>) about a story at a high level and then interpret or translate that story into easy to understand document that the software development team can read and gain understanding into what they’re being asked to create.  </a:t>
            </a:r>
          </a:p>
          <a:p>
            <a:pPr lvl="0">
              <a:spcBef>
                <a:spcPts val="0"/>
              </a:spcBef>
              <a:buNone/>
            </a:pPr>
            <a:endParaRPr lang="en-US" dirty="0"/>
          </a:p>
          <a:p>
            <a:pPr lvl="0" algn="l">
              <a:spcBef>
                <a:spcPts val="0"/>
              </a:spcBef>
              <a:buNone/>
            </a:pPr>
            <a:r>
              <a:rPr lang="en-US" dirty="0"/>
              <a:t>The Business Analyst accumulates the data and creates the Requirements Document for the software and then gives the document to the Lead Architect of the Development Team.</a:t>
            </a:r>
          </a:p>
          <a:p>
            <a:pPr lvl="0" algn="l">
              <a:spcBef>
                <a:spcPts val="0"/>
              </a:spcBef>
              <a:buNone/>
            </a:pPr>
            <a:endParaRPr lang="en-US" dirty="0"/>
          </a:p>
          <a:p>
            <a:pPr lvl="0" algn="l">
              <a:spcBef>
                <a:spcPts val="0"/>
              </a:spcBef>
              <a:buNone/>
            </a:pPr>
            <a:r>
              <a:rPr lang="en-US" dirty="0"/>
              <a:t>The Lead Architect’s role is to review the Requirements and develop an appropriate architecture to support the requirements.</a:t>
            </a:r>
          </a:p>
          <a:p>
            <a:pPr lvl="0" algn="l">
              <a:spcBef>
                <a:spcPts val="0"/>
              </a:spcBef>
              <a:buNone/>
            </a:pPr>
            <a:endParaRPr lang="en-US" dirty="0"/>
          </a:p>
          <a:p>
            <a:pPr lvl="0" algn="l">
              <a:spcBef>
                <a:spcPts val="0"/>
              </a:spcBef>
              <a:buNone/>
            </a:pPr>
            <a:r>
              <a:rPr lang="en-US" dirty="0"/>
              <a:t>Typically, the Lead Architect will escape to his favorite quiet place where he will then pull from his vast bag of resources to then define the internal components that will be used to construct the application that meets the Business Analyst requirements.</a:t>
            </a:r>
          </a:p>
          <a:p>
            <a:pPr lvl="0" algn="l">
              <a:spcBef>
                <a:spcPts val="0"/>
              </a:spcBef>
              <a:buNone/>
            </a:pPr>
            <a:endParaRPr lang="en-US" dirty="0"/>
          </a:p>
          <a:p>
            <a:pPr lvl="0" algn="l">
              <a:spcBef>
                <a:spcPts val="0"/>
              </a:spcBef>
              <a:buNone/>
            </a:pPr>
            <a:r>
              <a:rPr lang="en-US" dirty="0"/>
              <a:t>The architecture would include all tools and software libraries needed to create the Enterprise Architecture.</a:t>
            </a:r>
          </a:p>
          <a:p>
            <a:pPr lvl="0" algn="l">
              <a:spcBef>
                <a:spcPts val="0"/>
              </a:spcBef>
              <a:buNone/>
            </a:pPr>
            <a:endParaRPr lang="en-US" dirty="0"/>
          </a:p>
          <a:p>
            <a:pPr lvl="0" algn="l">
              <a:spcBef>
                <a:spcPts val="0"/>
              </a:spcBef>
              <a:buNone/>
            </a:pPr>
            <a:endParaRPr lang="en-US" dirty="0"/>
          </a:p>
          <a:p>
            <a:pPr lvl="0">
              <a:spcBef>
                <a:spcPts val="0"/>
              </a:spcBef>
              <a:buNone/>
            </a:pPr>
            <a:endParaRPr lang="en-US" dirty="0"/>
          </a:p>
          <a:p>
            <a:pPr lvl="0">
              <a:spcBef>
                <a:spcPts val="0"/>
              </a:spcBef>
              <a:buNone/>
            </a:pPr>
            <a:endParaRPr lang="en-US" dirty="0"/>
          </a:p>
        </p:txBody>
      </p:sp>
    </p:spTree>
    <p:extLst>
      <p:ext uri="{BB962C8B-B14F-4D97-AF65-F5344CB8AC3E}">
        <p14:creationId xmlns:p14="http://schemas.microsoft.com/office/powerpoint/2010/main" val="16182583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Master" Target="../slideMasters/slideMaster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9"/>
        <p:cNvGrpSpPr/>
        <p:nvPr/>
      </p:nvGrpSpPr>
      <p:grpSpPr>
        <a:xfrm>
          <a:off x="0" y="0"/>
          <a:ext cx="0" cy="0"/>
          <a:chOff x="0" y="0"/>
          <a:chExt cx="0" cy="0"/>
        </a:xfrm>
      </p:grpSpPr>
      <p:sp>
        <p:nvSpPr>
          <p:cNvPr id="10" name="Shape 10"/>
          <p:cNvSpPr txBox="1">
            <a:spLocks noGrp="1"/>
          </p:cNvSpPr>
          <p:nvPr>
            <p:ph type="ctrTitle"/>
          </p:nvPr>
        </p:nvSpPr>
        <p:spPr>
          <a:xfrm>
            <a:off x="311708" y="744575"/>
            <a:ext cx="8520600" cy="2052600"/>
          </a:xfrm>
          <a:prstGeom prst="rect">
            <a:avLst/>
          </a:prstGeom>
        </p:spPr>
        <p:txBody>
          <a:bodyPr lIns="91425" tIns="91425" rIns="91425" bIns="91425" anchor="b" anchorCtr="0"/>
          <a:lstStyle>
            <a:lvl1pPr lvl="0" algn="ctr">
              <a:spcBef>
                <a:spcPts val="0"/>
              </a:spcBef>
              <a:buSzPct val="100000"/>
              <a:defRPr sz="5200"/>
            </a:lvl1pPr>
            <a:lvl2pPr lvl="1" algn="ctr">
              <a:spcBef>
                <a:spcPts val="0"/>
              </a:spcBef>
              <a:buSzPct val="100000"/>
              <a:defRPr sz="5200"/>
            </a:lvl2pPr>
            <a:lvl3pPr lvl="2" algn="ctr">
              <a:spcBef>
                <a:spcPts val="0"/>
              </a:spcBef>
              <a:buSzPct val="100000"/>
              <a:defRPr sz="5200"/>
            </a:lvl3pPr>
            <a:lvl4pPr lvl="3" algn="ctr">
              <a:spcBef>
                <a:spcPts val="0"/>
              </a:spcBef>
              <a:buSzPct val="100000"/>
              <a:defRPr sz="5200"/>
            </a:lvl4pPr>
            <a:lvl5pPr lvl="4" algn="ctr">
              <a:spcBef>
                <a:spcPts val="0"/>
              </a:spcBef>
              <a:buSzPct val="100000"/>
              <a:defRPr sz="5200"/>
            </a:lvl5pPr>
            <a:lvl6pPr lvl="5" algn="ctr">
              <a:spcBef>
                <a:spcPts val="0"/>
              </a:spcBef>
              <a:buSzPct val="100000"/>
              <a:defRPr sz="5200"/>
            </a:lvl6pPr>
            <a:lvl7pPr lvl="6" algn="ctr">
              <a:spcBef>
                <a:spcPts val="0"/>
              </a:spcBef>
              <a:buSzPct val="100000"/>
              <a:defRPr sz="5200"/>
            </a:lvl7pPr>
            <a:lvl8pPr lvl="7" algn="ctr">
              <a:spcBef>
                <a:spcPts val="0"/>
              </a:spcBef>
              <a:buSzPct val="100000"/>
              <a:defRPr sz="5200"/>
            </a:lvl8pPr>
            <a:lvl9pPr lvl="8" algn="ctr">
              <a:spcBef>
                <a:spcPts val="0"/>
              </a:spcBef>
              <a:buSzPct val="100000"/>
              <a:defRPr sz="5200"/>
            </a:lvl9pPr>
          </a:lstStyle>
          <a:p>
            <a:endParaRPr/>
          </a:p>
        </p:txBody>
      </p:sp>
      <p:sp>
        <p:nvSpPr>
          <p:cNvPr id="11" name="Shape 11"/>
          <p:cNvSpPr txBox="1">
            <a:spLocks noGrp="1"/>
          </p:cNvSpPr>
          <p:nvPr>
            <p:ph type="subTitle" idx="1"/>
          </p:nvPr>
        </p:nvSpPr>
        <p:spPr>
          <a:xfrm>
            <a:off x="311700" y="2834125"/>
            <a:ext cx="8520600" cy="792600"/>
          </a:xfrm>
          <a:prstGeom prst="rect">
            <a:avLst/>
          </a:prstGeom>
        </p:spPr>
        <p:txBody>
          <a:bodyPr lIns="91425" tIns="91425" rIns="91425" bIns="91425" anchor="t" anchorCtr="0"/>
          <a:lstStyle>
            <a:lvl1pPr lvl="0" algn="ctr">
              <a:lnSpc>
                <a:spcPct val="100000"/>
              </a:lnSpc>
              <a:spcBef>
                <a:spcPts val="0"/>
              </a:spcBef>
              <a:spcAft>
                <a:spcPts val="0"/>
              </a:spcAft>
              <a:buSzPct val="100000"/>
              <a:buNone/>
              <a:defRPr sz="2800"/>
            </a:lvl1pPr>
            <a:lvl2pPr lvl="1" algn="ctr">
              <a:lnSpc>
                <a:spcPct val="100000"/>
              </a:lnSpc>
              <a:spcBef>
                <a:spcPts val="0"/>
              </a:spcBef>
              <a:spcAft>
                <a:spcPts val="0"/>
              </a:spcAft>
              <a:buSzPct val="100000"/>
              <a:buNone/>
              <a:defRPr sz="2800"/>
            </a:lvl2pPr>
            <a:lvl3pPr lvl="2" algn="ctr">
              <a:lnSpc>
                <a:spcPct val="100000"/>
              </a:lnSpc>
              <a:spcBef>
                <a:spcPts val="0"/>
              </a:spcBef>
              <a:spcAft>
                <a:spcPts val="0"/>
              </a:spcAft>
              <a:buSzPct val="100000"/>
              <a:buNone/>
              <a:defRPr sz="2800"/>
            </a:lvl3pPr>
            <a:lvl4pPr lvl="3" algn="ctr">
              <a:lnSpc>
                <a:spcPct val="100000"/>
              </a:lnSpc>
              <a:spcBef>
                <a:spcPts val="0"/>
              </a:spcBef>
              <a:spcAft>
                <a:spcPts val="0"/>
              </a:spcAft>
              <a:buSzPct val="100000"/>
              <a:buNone/>
              <a:defRPr sz="2800"/>
            </a:lvl4pPr>
            <a:lvl5pPr lvl="4" algn="ctr">
              <a:lnSpc>
                <a:spcPct val="100000"/>
              </a:lnSpc>
              <a:spcBef>
                <a:spcPts val="0"/>
              </a:spcBef>
              <a:spcAft>
                <a:spcPts val="0"/>
              </a:spcAft>
              <a:buSzPct val="100000"/>
              <a:buNone/>
              <a:defRPr sz="2800"/>
            </a:lvl5pPr>
            <a:lvl6pPr lvl="5" algn="ctr">
              <a:lnSpc>
                <a:spcPct val="100000"/>
              </a:lnSpc>
              <a:spcBef>
                <a:spcPts val="0"/>
              </a:spcBef>
              <a:spcAft>
                <a:spcPts val="0"/>
              </a:spcAft>
              <a:buSzPct val="100000"/>
              <a:buNone/>
              <a:defRPr sz="2800"/>
            </a:lvl6pPr>
            <a:lvl7pPr lvl="6" algn="ctr">
              <a:lnSpc>
                <a:spcPct val="100000"/>
              </a:lnSpc>
              <a:spcBef>
                <a:spcPts val="0"/>
              </a:spcBef>
              <a:spcAft>
                <a:spcPts val="0"/>
              </a:spcAft>
              <a:buSzPct val="100000"/>
              <a:buNone/>
              <a:defRPr sz="2800"/>
            </a:lvl7pPr>
            <a:lvl8pPr lvl="7" algn="ctr">
              <a:lnSpc>
                <a:spcPct val="100000"/>
              </a:lnSpc>
              <a:spcBef>
                <a:spcPts val="0"/>
              </a:spcBef>
              <a:spcAft>
                <a:spcPts val="0"/>
              </a:spcAft>
              <a:buSzPct val="100000"/>
              <a:buNone/>
              <a:defRPr sz="2800"/>
            </a:lvl8pPr>
            <a:lvl9pPr lvl="8" algn="ctr">
              <a:lnSpc>
                <a:spcPct val="100000"/>
              </a:lnSpc>
              <a:spcBef>
                <a:spcPts val="0"/>
              </a:spcBef>
              <a:spcAft>
                <a:spcPts val="0"/>
              </a:spcAft>
              <a:buSzPct val="100000"/>
              <a:buNone/>
              <a:defRPr sz="2800"/>
            </a:lvl9pPr>
          </a:lstStyle>
          <a:p>
            <a:endParaRPr/>
          </a:p>
        </p:txBody>
      </p:sp>
      <p:sp>
        <p:nvSpPr>
          <p:cNvPr id="12" name="Shape 12"/>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Big number">
    <p:spTree>
      <p:nvGrpSpPr>
        <p:cNvPr id="1" name="Shape 44"/>
        <p:cNvGrpSpPr/>
        <p:nvPr/>
      </p:nvGrpSpPr>
      <p:grpSpPr>
        <a:xfrm>
          <a:off x="0" y="0"/>
          <a:ext cx="0" cy="0"/>
          <a:chOff x="0" y="0"/>
          <a:chExt cx="0" cy="0"/>
        </a:xfrm>
      </p:grpSpPr>
      <p:sp>
        <p:nvSpPr>
          <p:cNvPr id="45" name="Shape 45"/>
          <p:cNvSpPr txBox="1">
            <a:spLocks noGrp="1"/>
          </p:cNvSpPr>
          <p:nvPr>
            <p:ph type="title"/>
          </p:nvPr>
        </p:nvSpPr>
        <p:spPr>
          <a:xfrm>
            <a:off x="311700" y="1106125"/>
            <a:ext cx="8520600" cy="1963500"/>
          </a:xfrm>
          <a:prstGeom prst="rect">
            <a:avLst/>
          </a:prstGeom>
        </p:spPr>
        <p:txBody>
          <a:bodyPr lIns="91425" tIns="91425" rIns="91425" bIns="91425" anchor="b" anchorCtr="0"/>
          <a:lstStyle>
            <a:lvl1pPr lvl="0" algn="ctr">
              <a:spcBef>
                <a:spcPts val="0"/>
              </a:spcBef>
              <a:buSzPct val="100000"/>
              <a:defRPr sz="12000"/>
            </a:lvl1pPr>
            <a:lvl2pPr lvl="1" algn="ctr">
              <a:spcBef>
                <a:spcPts val="0"/>
              </a:spcBef>
              <a:buSzPct val="100000"/>
              <a:defRPr sz="12000"/>
            </a:lvl2pPr>
            <a:lvl3pPr lvl="2" algn="ctr">
              <a:spcBef>
                <a:spcPts val="0"/>
              </a:spcBef>
              <a:buSzPct val="100000"/>
              <a:defRPr sz="12000"/>
            </a:lvl3pPr>
            <a:lvl4pPr lvl="3" algn="ctr">
              <a:spcBef>
                <a:spcPts val="0"/>
              </a:spcBef>
              <a:buSzPct val="100000"/>
              <a:defRPr sz="12000"/>
            </a:lvl4pPr>
            <a:lvl5pPr lvl="4" algn="ctr">
              <a:spcBef>
                <a:spcPts val="0"/>
              </a:spcBef>
              <a:buSzPct val="100000"/>
              <a:defRPr sz="12000"/>
            </a:lvl5pPr>
            <a:lvl6pPr lvl="5" algn="ctr">
              <a:spcBef>
                <a:spcPts val="0"/>
              </a:spcBef>
              <a:buSzPct val="100000"/>
              <a:defRPr sz="12000"/>
            </a:lvl6pPr>
            <a:lvl7pPr lvl="6" algn="ctr">
              <a:spcBef>
                <a:spcPts val="0"/>
              </a:spcBef>
              <a:buSzPct val="100000"/>
              <a:defRPr sz="12000"/>
            </a:lvl7pPr>
            <a:lvl8pPr lvl="7" algn="ctr">
              <a:spcBef>
                <a:spcPts val="0"/>
              </a:spcBef>
              <a:buSzPct val="100000"/>
              <a:defRPr sz="12000"/>
            </a:lvl8pPr>
            <a:lvl9pPr lvl="8" algn="ctr">
              <a:spcBef>
                <a:spcPts val="0"/>
              </a:spcBef>
              <a:buSzPct val="100000"/>
              <a:defRPr sz="12000"/>
            </a:lvl9pPr>
          </a:lstStyle>
          <a:p>
            <a:endParaRPr/>
          </a:p>
        </p:txBody>
      </p:sp>
      <p:sp>
        <p:nvSpPr>
          <p:cNvPr id="46" name="Shape 46"/>
          <p:cNvSpPr txBox="1">
            <a:spLocks noGrp="1"/>
          </p:cNvSpPr>
          <p:nvPr>
            <p:ph type="body" idx="1"/>
          </p:nvPr>
        </p:nvSpPr>
        <p:spPr>
          <a:xfrm>
            <a:off x="311700" y="3152225"/>
            <a:ext cx="8520600" cy="1300800"/>
          </a:xfrm>
          <a:prstGeom prst="rect">
            <a:avLst/>
          </a:prstGeom>
        </p:spPr>
        <p:txBody>
          <a:bodyPr lIns="91425" tIns="91425" rIns="91425" bIns="91425" anchor="t" anchorCtr="0"/>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a:endParaRPr/>
          </a:p>
        </p:txBody>
      </p:sp>
      <p:sp>
        <p:nvSpPr>
          <p:cNvPr id="47" name="Shape 47"/>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48"/>
        <p:cNvGrpSpPr/>
        <p:nvPr/>
      </p:nvGrpSpPr>
      <p:grpSpPr>
        <a:xfrm>
          <a:off x="0" y="0"/>
          <a:ext cx="0" cy="0"/>
          <a:chOff x="0" y="0"/>
          <a:chExt cx="0" cy="0"/>
        </a:xfrm>
      </p:grpSpPr>
      <p:sp>
        <p:nvSpPr>
          <p:cNvPr id="49" name="Shape 49"/>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agenda">
    <p:spTree>
      <p:nvGrpSpPr>
        <p:cNvPr id="1" name="Shape 56"/>
        <p:cNvGrpSpPr/>
        <p:nvPr/>
      </p:nvGrpSpPr>
      <p:grpSpPr>
        <a:xfrm>
          <a:off x="0" y="0"/>
          <a:ext cx="0" cy="0"/>
          <a:chOff x="0" y="0"/>
          <a:chExt cx="0" cy="0"/>
        </a:xfrm>
      </p:grpSpPr>
      <p:sp>
        <p:nvSpPr>
          <p:cNvPr id="57" name="Shape 57"/>
          <p:cNvSpPr txBox="1">
            <a:spLocks noGrp="1"/>
          </p:cNvSpPr>
          <p:nvPr>
            <p:ph type="sldNum" idx="12"/>
          </p:nvPr>
        </p:nvSpPr>
        <p:spPr>
          <a:xfrm>
            <a:off x="103327" y="4733943"/>
            <a:ext cx="3606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latin typeface="Proxima Nova"/>
                <a:ea typeface="Proxima Nova"/>
                <a:cs typeface="Proxima Nova"/>
                <a:sym typeface="Proxima Nova"/>
              </a:rPr>
              <a:t>‹#›</a:t>
            </a:fld>
            <a:endParaRPr lang="en">
              <a:latin typeface="Proxima Nova"/>
              <a:ea typeface="Proxima Nova"/>
              <a:cs typeface="Proxima Nova"/>
              <a:sym typeface="Proxima Nova"/>
            </a:endParaRPr>
          </a:p>
        </p:txBody>
      </p:sp>
      <p:sp>
        <p:nvSpPr>
          <p:cNvPr id="58" name="Shape 58"/>
          <p:cNvSpPr txBox="1">
            <a:spLocks noGrp="1"/>
          </p:cNvSpPr>
          <p:nvPr>
            <p:ph type="subTitle" idx="1"/>
          </p:nvPr>
        </p:nvSpPr>
        <p:spPr>
          <a:xfrm>
            <a:off x="826650" y="1708181"/>
            <a:ext cx="3753900" cy="246300"/>
          </a:xfrm>
          <a:prstGeom prst="rect">
            <a:avLst/>
          </a:prstGeom>
        </p:spPr>
        <p:txBody>
          <a:bodyPr lIns="91425" tIns="91425" rIns="91425" bIns="91425" anchor="ctr" anchorCtr="0"/>
          <a:lstStyle>
            <a:lvl1pPr lvl="0" rtl="0">
              <a:spcBef>
                <a:spcPts val="0"/>
              </a:spcBef>
              <a:buNone/>
              <a:defRPr sz="1600">
                <a:latin typeface="Proxima Nova"/>
                <a:ea typeface="Proxima Nova"/>
                <a:cs typeface="Proxima Nova"/>
                <a:sym typeface="Proxima Nova"/>
              </a:defRPr>
            </a:lvl1pPr>
            <a:lvl2pPr lvl="1" rtl="0">
              <a:spcBef>
                <a:spcPts val="0"/>
              </a:spcBef>
              <a:buNone/>
              <a:defRPr sz="1600">
                <a:latin typeface="Proxima Nova"/>
                <a:ea typeface="Proxima Nova"/>
                <a:cs typeface="Proxima Nova"/>
                <a:sym typeface="Proxima Nova"/>
              </a:defRPr>
            </a:lvl2pPr>
            <a:lvl3pPr lvl="2" rtl="0">
              <a:spcBef>
                <a:spcPts val="0"/>
              </a:spcBef>
              <a:buNone/>
              <a:defRPr sz="1600">
                <a:latin typeface="Proxima Nova"/>
                <a:ea typeface="Proxima Nova"/>
                <a:cs typeface="Proxima Nova"/>
                <a:sym typeface="Proxima Nova"/>
              </a:defRPr>
            </a:lvl3pPr>
            <a:lvl4pPr lvl="3" rtl="0">
              <a:spcBef>
                <a:spcPts val="0"/>
              </a:spcBef>
              <a:buNone/>
              <a:defRPr sz="1600">
                <a:latin typeface="Proxima Nova"/>
                <a:ea typeface="Proxima Nova"/>
                <a:cs typeface="Proxima Nova"/>
                <a:sym typeface="Proxima Nova"/>
              </a:defRPr>
            </a:lvl4pPr>
            <a:lvl5pPr lvl="4" rtl="0">
              <a:spcBef>
                <a:spcPts val="0"/>
              </a:spcBef>
              <a:buNone/>
              <a:defRPr sz="1600">
                <a:latin typeface="Proxima Nova"/>
                <a:ea typeface="Proxima Nova"/>
                <a:cs typeface="Proxima Nova"/>
                <a:sym typeface="Proxima Nova"/>
              </a:defRPr>
            </a:lvl5pPr>
            <a:lvl6pPr lvl="5" rtl="0">
              <a:spcBef>
                <a:spcPts val="0"/>
              </a:spcBef>
              <a:buNone/>
              <a:defRPr sz="1600">
                <a:latin typeface="Proxima Nova"/>
                <a:ea typeface="Proxima Nova"/>
                <a:cs typeface="Proxima Nova"/>
                <a:sym typeface="Proxima Nova"/>
              </a:defRPr>
            </a:lvl6pPr>
            <a:lvl7pPr lvl="6" rtl="0">
              <a:spcBef>
                <a:spcPts val="0"/>
              </a:spcBef>
              <a:buNone/>
              <a:defRPr sz="1600">
                <a:latin typeface="Proxima Nova"/>
                <a:ea typeface="Proxima Nova"/>
                <a:cs typeface="Proxima Nova"/>
                <a:sym typeface="Proxima Nova"/>
              </a:defRPr>
            </a:lvl7pPr>
            <a:lvl8pPr lvl="7" rtl="0">
              <a:spcBef>
                <a:spcPts val="0"/>
              </a:spcBef>
              <a:buNone/>
              <a:defRPr sz="1600">
                <a:latin typeface="Proxima Nova"/>
                <a:ea typeface="Proxima Nova"/>
                <a:cs typeface="Proxima Nova"/>
                <a:sym typeface="Proxima Nova"/>
              </a:defRPr>
            </a:lvl8pPr>
            <a:lvl9pPr lvl="8" rtl="0">
              <a:spcBef>
                <a:spcPts val="0"/>
              </a:spcBef>
              <a:buNone/>
              <a:defRPr sz="1600">
                <a:latin typeface="Proxima Nova"/>
                <a:ea typeface="Proxima Nova"/>
                <a:cs typeface="Proxima Nova"/>
                <a:sym typeface="Proxima Nova"/>
              </a:defRPr>
            </a:lvl9pPr>
          </a:lstStyle>
          <a:p>
            <a:endParaRPr/>
          </a:p>
        </p:txBody>
      </p:sp>
      <p:sp>
        <p:nvSpPr>
          <p:cNvPr id="59" name="Shape 59"/>
          <p:cNvSpPr txBox="1">
            <a:spLocks noGrp="1"/>
          </p:cNvSpPr>
          <p:nvPr>
            <p:ph type="subTitle" idx="2"/>
          </p:nvPr>
        </p:nvSpPr>
        <p:spPr>
          <a:xfrm>
            <a:off x="826650" y="1999125"/>
            <a:ext cx="3753900" cy="246300"/>
          </a:xfrm>
          <a:prstGeom prst="rect">
            <a:avLst/>
          </a:prstGeom>
        </p:spPr>
        <p:txBody>
          <a:bodyPr lIns="91425" tIns="91425" rIns="91425" bIns="91425" anchor="b" anchorCtr="0"/>
          <a:lstStyle>
            <a:lvl1pPr lvl="0" rtl="0">
              <a:spcBef>
                <a:spcPts val="0"/>
              </a:spcBef>
              <a:buNone/>
              <a:defRPr sz="1200">
                <a:solidFill>
                  <a:schemeClr val="dk2"/>
                </a:solidFill>
                <a:latin typeface="Proxima Nova"/>
                <a:ea typeface="Proxima Nova"/>
                <a:cs typeface="Proxima Nova"/>
                <a:sym typeface="Proxima Nova"/>
              </a:defRPr>
            </a:lvl1pPr>
            <a:lvl2pPr lvl="1" rtl="0">
              <a:spcBef>
                <a:spcPts val="0"/>
              </a:spcBef>
              <a:buNone/>
              <a:defRPr sz="1200">
                <a:solidFill>
                  <a:schemeClr val="dk2"/>
                </a:solidFill>
                <a:latin typeface="Proxima Nova"/>
                <a:ea typeface="Proxima Nova"/>
                <a:cs typeface="Proxima Nova"/>
                <a:sym typeface="Proxima Nova"/>
              </a:defRPr>
            </a:lvl2pPr>
            <a:lvl3pPr lvl="2" rtl="0">
              <a:spcBef>
                <a:spcPts val="0"/>
              </a:spcBef>
              <a:buNone/>
              <a:defRPr sz="1200">
                <a:solidFill>
                  <a:schemeClr val="dk2"/>
                </a:solidFill>
                <a:latin typeface="Proxima Nova"/>
                <a:ea typeface="Proxima Nova"/>
                <a:cs typeface="Proxima Nova"/>
                <a:sym typeface="Proxima Nova"/>
              </a:defRPr>
            </a:lvl3pPr>
            <a:lvl4pPr lvl="3" rtl="0">
              <a:spcBef>
                <a:spcPts val="0"/>
              </a:spcBef>
              <a:buNone/>
              <a:defRPr sz="1200">
                <a:solidFill>
                  <a:schemeClr val="dk2"/>
                </a:solidFill>
                <a:latin typeface="Proxima Nova"/>
                <a:ea typeface="Proxima Nova"/>
                <a:cs typeface="Proxima Nova"/>
                <a:sym typeface="Proxima Nova"/>
              </a:defRPr>
            </a:lvl4pPr>
            <a:lvl5pPr lvl="4" rtl="0">
              <a:spcBef>
                <a:spcPts val="0"/>
              </a:spcBef>
              <a:buNone/>
              <a:defRPr sz="1200">
                <a:solidFill>
                  <a:schemeClr val="dk2"/>
                </a:solidFill>
                <a:latin typeface="Proxima Nova"/>
                <a:ea typeface="Proxima Nova"/>
                <a:cs typeface="Proxima Nova"/>
                <a:sym typeface="Proxima Nova"/>
              </a:defRPr>
            </a:lvl5pPr>
            <a:lvl6pPr lvl="5" rtl="0">
              <a:spcBef>
                <a:spcPts val="0"/>
              </a:spcBef>
              <a:buNone/>
              <a:defRPr sz="1200">
                <a:solidFill>
                  <a:schemeClr val="dk2"/>
                </a:solidFill>
                <a:latin typeface="Proxima Nova"/>
                <a:ea typeface="Proxima Nova"/>
                <a:cs typeface="Proxima Nova"/>
                <a:sym typeface="Proxima Nova"/>
              </a:defRPr>
            </a:lvl6pPr>
            <a:lvl7pPr lvl="6" rtl="0">
              <a:spcBef>
                <a:spcPts val="0"/>
              </a:spcBef>
              <a:buNone/>
              <a:defRPr sz="1200">
                <a:solidFill>
                  <a:schemeClr val="dk2"/>
                </a:solidFill>
                <a:latin typeface="Proxima Nova"/>
                <a:ea typeface="Proxima Nova"/>
                <a:cs typeface="Proxima Nova"/>
                <a:sym typeface="Proxima Nova"/>
              </a:defRPr>
            </a:lvl7pPr>
            <a:lvl8pPr lvl="7" rtl="0">
              <a:spcBef>
                <a:spcPts val="0"/>
              </a:spcBef>
              <a:buNone/>
              <a:defRPr sz="1200">
                <a:solidFill>
                  <a:schemeClr val="dk2"/>
                </a:solidFill>
                <a:latin typeface="Proxima Nova"/>
                <a:ea typeface="Proxima Nova"/>
                <a:cs typeface="Proxima Nova"/>
                <a:sym typeface="Proxima Nova"/>
              </a:defRPr>
            </a:lvl8pPr>
            <a:lvl9pPr lvl="8" rtl="0">
              <a:spcBef>
                <a:spcPts val="0"/>
              </a:spcBef>
              <a:buNone/>
              <a:defRPr sz="1200">
                <a:solidFill>
                  <a:schemeClr val="dk2"/>
                </a:solidFill>
                <a:latin typeface="Proxima Nova"/>
                <a:ea typeface="Proxima Nova"/>
                <a:cs typeface="Proxima Nova"/>
                <a:sym typeface="Proxima Nova"/>
              </a:defRPr>
            </a:lvl9pPr>
          </a:lstStyle>
          <a:p>
            <a:endParaRPr/>
          </a:p>
        </p:txBody>
      </p:sp>
      <p:sp>
        <p:nvSpPr>
          <p:cNvPr id="60" name="Shape 60"/>
          <p:cNvSpPr txBox="1">
            <a:spLocks noGrp="1"/>
          </p:cNvSpPr>
          <p:nvPr>
            <p:ph type="subTitle" idx="3"/>
          </p:nvPr>
        </p:nvSpPr>
        <p:spPr>
          <a:xfrm>
            <a:off x="4630950" y="1708181"/>
            <a:ext cx="3753900" cy="246300"/>
          </a:xfrm>
          <a:prstGeom prst="rect">
            <a:avLst/>
          </a:prstGeom>
        </p:spPr>
        <p:txBody>
          <a:bodyPr lIns="91425" tIns="91425" rIns="91425" bIns="91425" anchor="ctr" anchorCtr="0"/>
          <a:lstStyle>
            <a:lvl1pPr lvl="0" rtl="0">
              <a:spcBef>
                <a:spcPts val="0"/>
              </a:spcBef>
              <a:buNone/>
              <a:defRPr sz="1600">
                <a:latin typeface="Proxima Nova"/>
                <a:ea typeface="Proxima Nova"/>
                <a:cs typeface="Proxima Nova"/>
                <a:sym typeface="Proxima Nova"/>
              </a:defRPr>
            </a:lvl1pPr>
            <a:lvl2pPr lvl="1" rtl="0">
              <a:spcBef>
                <a:spcPts val="0"/>
              </a:spcBef>
              <a:buNone/>
              <a:defRPr sz="1600">
                <a:latin typeface="Proxima Nova"/>
                <a:ea typeface="Proxima Nova"/>
                <a:cs typeface="Proxima Nova"/>
                <a:sym typeface="Proxima Nova"/>
              </a:defRPr>
            </a:lvl2pPr>
            <a:lvl3pPr lvl="2" rtl="0">
              <a:spcBef>
                <a:spcPts val="0"/>
              </a:spcBef>
              <a:buNone/>
              <a:defRPr sz="1600">
                <a:latin typeface="Proxima Nova"/>
                <a:ea typeface="Proxima Nova"/>
                <a:cs typeface="Proxima Nova"/>
                <a:sym typeface="Proxima Nova"/>
              </a:defRPr>
            </a:lvl3pPr>
            <a:lvl4pPr lvl="3" rtl="0">
              <a:spcBef>
                <a:spcPts val="0"/>
              </a:spcBef>
              <a:buNone/>
              <a:defRPr sz="1600">
                <a:latin typeface="Proxima Nova"/>
                <a:ea typeface="Proxima Nova"/>
                <a:cs typeface="Proxima Nova"/>
                <a:sym typeface="Proxima Nova"/>
              </a:defRPr>
            </a:lvl4pPr>
            <a:lvl5pPr lvl="4" rtl="0">
              <a:spcBef>
                <a:spcPts val="0"/>
              </a:spcBef>
              <a:buNone/>
              <a:defRPr sz="1600">
                <a:latin typeface="Proxima Nova"/>
                <a:ea typeface="Proxima Nova"/>
                <a:cs typeface="Proxima Nova"/>
                <a:sym typeface="Proxima Nova"/>
              </a:defRPr>
            </a:lvl5pPr>
            <a:lvl6pPr lvl="5" rtl="0">
              <a:spcBef>
                <a:spcPts val="0"/>
              </a:spcBef>
              <a:buNone/>
              <a:defRPr sz="1600">
                <a:latin typeface="Proxima Nova"/>
                <a:ea typeface="Proxima Nova"/>
                <a:cs typeface="Proxima Nova"/>
                <a:sym typeface="Proxima Nova"/>
              </a:defRPr>
            </a:lvl6pPr>
            <a:lvl7pPr lvl="6" rtl="0">
              <a:spcBef>
                <a:spcPts val="0"/>
              </a:spcBef>
              <a:buNone/>
              <a:defRPr sz="1600">
                <a:latin typeface="Proxima Nova"/>
                <a:ea typeface="Proxima Nova"/>
                <a:cs typeface="Proxima Nova"/>
                <a:sym typeface="Proxima Nova"/>
              </a:defRPr>
            </a:lvl7pPr>
            <a:lvl8pPr lvl="7" rtl="0">
              <a:spcBef>
                <a:spcPts val="0"/>
              </a:spcBef>
              <a:buNone/>
              <a:defRPr sz="1600">
                <a:latin typeface="Proxima Nova"/>
                <a:ea typeface="Proxima Nova"/>
                <a:cs typeface="Proxima Nova"/>
                <a:sym typeface="Proxima Nova"/>
              </a:defRPr>
            </a:lvl8pPr>
            <a:lvl9pPr lvl="8" rtl="0">
              <a:spcBef>
                <a:spcPts val="0"/>
              </a:spcBef>
              <a:buNone/>
              <a:defRPr sz="1600">
                <a:latin typeface="Proxima Nova"/>
                <a:ea typeface="Proxima Nova"/>
                <a:cs typeface="Proxima Nova"/>
                <a:sym typeface="Proxima Nova"/>
              </a:defRPr>
            </a:lvl9pPr>
          </a:lstStyle>
          <a:p>
            <a:endParaRPr/>
          </a:p>
        </p:txBody>
      </p:sp>
      <p:sp>
        <p:nvSpPr>
          <p:cNvPr id="61" name="Shape 61"/>
          <p:cNvSpPr txBox="1">
            <a:spLocks noGrp="1"/>
          </p:cNvSpPr>
          <p:nvPr>
            <p:ph type="subTitle" idx="4"/>
          </p:nvPr>
        </p:nvSpPr>
        <p:spPr>
          <a:xfrm>
            <a:off x="4630950" y="1999125"/>
            <a:ext cx="3753900" cy="246300"/>
          </a:xfrm>
          <a:prstGeom prst="rect">
            <a:avLst/>
          </a:prstGeom>
        </p:spPr>
        <p:txBody>
          <a:bodyPr lIns="91425" tIns="91425" rIns="91425" bIns="91425" anchor="b" anchorCtr="0"/>
          <a:lstStyle>
            <a:lvl1pPr lvl="0" rtl="0">
              <a:spcBef>
                <a:spcPts val="0"/>
              </a:spcBef>
              <a:buNone/>
              <a:defRPr sz="1200">
                <a:solidFill>
                  <a:schemeClr val="dk2"/>
                </a:solidFill>
                <a:latin typeface="Proxima Nova"/>
                <a:ea typeface="Proxima Nova"/>
                <a:cs typeface="Proxima Nova"/>
                <a:sym typeface="Proxima Nova"/>
              </a:defRPr>
            </a:lvl1pPr>
            <a:lvl2pPr lvl="1" rtl="0">
              <a:spcBef>
                <a:spcPts val="0"/>
              </a:spcBef>
              <a:buNone/>
              <a:defRPr sz="1200">
                <a:solidFill>
                  <a:schemeClr val="dk2"/>
                </a:solidFill>
                <a:latin typeface="Proxima Nova"/>
                <a:ea typeface="Proxima Nova"/>
                <a:cs typeface="Proxima Nova"/>
                <a:sym typeface="Proxima Nova"/>
              </a:defRPr>
            </a:lvl2pPr>
            <a:lvl3pPr lvl="2" rtl="0">
              <a:spcBef>
                <a:spcPts val="0"/>
              </a:spcBef>
              <a:buNone/>
              <a:defRPr sz="1200">
                <a:solidFill>
                  <a:schemeClr val="dk2"/>
                </a:solidFill>
                <a:latin typeface="Proxima Nova"/>
                <a:ea typeface="Proxima Nova"/>
                <a:cs typeface="Proxima Nova"/>
                <a:sym typeface="Proxima Nova"/>
              </a:defRPr>
            </a:lvl3pPr>
            <a:lvl4pPr lvl="3" rtl="0">
              <a:spcBef>
                <a:spcPts val="0"/>
              </a:spcBef>
              <a:buNone/>
              <a:defRPr sz="1200">
                <a:solidFill>
                  <a:schemeClr val="dk2"/>
                </a:solidFill>
                <a:latin typeface="Proxima Nova"/>
                <a:ea typeface="Proxima Nova"/>
                <a:cs typeface="Proxima Nova"/>
                <a:sym typeface="Proxima Nova"/>
              </a:defRPr>
            </a:lvl4pPr>
            <a:lvl5pPr lvl="4" rtl="0">
              <a:spcBef>
                <a:spcPts val="0"/>
              </a:spcBef>
              <a:buNone/>
              <a:defRPr sz="1200">
                <a:solidFill>
                  <a:schemeClr val="dk2"/>
                </a:solidFill>
                <a:latin typeface="Proxima Nova"/>
                <a:ea typeface="Proxima Nova"/>
                <a:cs typeface="Proxima Nova"/>
                <a:sym typeface="Proxima Nova"/>
              </a:defRPr>
            </a:lvl5pPr>
            <a:lvl6pPr lvl="5" rtl="0">
              <a:spcBef>
                <a:spcPts val="0"/>
              </a:spcBef>
              <a:buNone/>
              <a:defRPr sz="1200">
                <a:solidFill>
                  <a:schemeClr val="dk2"/>
                </a:solidFill>
                <a:latin typeface="Proxima Nova"/>
                <a:ea typeface="Proxima Nova"/>
                <a:cs typeface="Proxima Nova"/>
                <a:sym typeface="Proxima Nova"/>
              </a:defRPr>
            </a:lvl6pPr>
            <a:lvl7pPr lvl="6" rtl="0">
              <a:spcBef>
                <a:spcPts val="0"/>
              </a:spcBef>
              <a:buNone/>
              <a:defRPr sz="1200">
                <a:solidFill>
                  <a:schemeClr val="dk2"/>
                </a:solidFill>
                <a:latin typeface="Proxima Nova"/>
                <a:ea typeface="Proxima Nova"/>
                <a:cs typeface="Proxima Nova"/>
                <a:sym typeface="Proxima Nova"/>
              </a:defRPr>
            </a:lvl7pPr>
            <a:lvl8pPr lvl="7" rtl="0">
              <a:spcBef>
                <a:spcPts val="0"/>
              </a:spcBef>
              <a:buNone/>
              <a:defRPr sz="1200">
                <a:solidFill>
                  <a:schemeClr val="dk2"/>
                </a:solidFill>
                <a:latin typeface="Proxima Nova"/>
                <a:ea typeface="Proxima Nova"/>
                <a:cs typeface="Proxima Nova"/>
                <a:sym typeface="Proxima Nova"/>
              </a:defRPr>
            </a:lvl8pPr>
            <a:lvl9pPr lvl="8" rtl="0">
              <a:spcBef>
                <a:spcPts val="0"/>
              </a:spcBef>
              <a:buNone/>
              <a:defRPr sz="1200">
                <a:solidFill>
                  <a:schemeClr val="dk2"/>
                </a:solidFill>
                <a:latin typeface="Proxima Nova"/>
                <a:ea typeface="Proxima Nova"/>
                <a:cs typeface="Proxima Nova"/>
                <a:sym typeface="Proxima Nova"/>
              </a:defRPr>
            </a:lvl9pPr>
          </a:lstStyle>
          <a:p>
            <a:endParaRPr/>
          </a:p>
        </p:txBody>
      </p:sp>
      <p:sp>
        <p:nvSpPr>
          <p:cNvPr id="62" name="Shape 62"/>
          <p:cNvSpPr txBox="1">
            <a:spLocks noGrp="1"/>
          </p:cNvSpPr>
          <p:nvPr>
            <p:ph type="subTitle" idx="5"/>
          </p:nvPr>
        </p:nvSpPr>
        <p:spPr>
          <a:xfrm>
            <a:off x="826650" y="2325375"/>
            <a:ext cx="3753900" cy="246300"/>
          </a:xfrm>
          <a:prstGeom prst="rect">
            <a:avLst/>
          </a:prstGeom>
        </p:spPr>
        <p:txBody>
          <a:bodyPr lIns="91425" tIns="91425" rIns="91425" bIns="91425" anchor="ctr" anchorCtr="0"/>
          <a:lstStyle>
            <a:lvl1pPr lvl="0" rtl="0">
              <a:spcBef>
                <a:spcPts val="0"/>
              </a:spcBef>
              <a:buNone/>
              <a:defRPr sz="1600">
                <a:latin typeface="Proxima Nova"/>
                <a:ea typeface="Proxima Nova"/>
                <a:cs typeface="Proxima Nova"/>
                <a:sym typeface="Proxima Nova"/>
              </a:defRPr>
            </a:lvl1pPr>
            <a:lvl2pPr lvl="1" rtl="0">
              <a:spcBef>
                <a:spcPts val="0"/>
              </a:spcBef>
              <a:buNone/>
              <a:defRPr sz="1600">
                <a:latin typeface="Proxima Nova"/>
                <a:ea typeface="Proxima Nova"/>
                <a:cs typeface="Proxima Nova"/>
                <a:sym typeface="Proxima Nova"/>
              </a:defRPr>
            </a:lvl2pPr>
            <a:lvl3pPr lvl="2" rtl="0">
              <a:spcBef>
                <a:spcPts val="0"/>
              </a:spcBef>
              <a:buNone/>
              <a:defRPr sz="1600">
                <a:latin typeface="Proxima Nova"/>
                <a:ea typeface="Proxima Nova"/>
                <a:cs typeface="Proxima Nova"/>
                <a:sym typeface="Proxima Nova"/>
              </a:defRPr>
            </a:lvl3pPr>
            <a:lvl4pPr lvl="3" rtl="0">
              <a:spcBef>
                <a:spcPts val="0"/>
              </a:spcBef>
              <a:buNone/>
              <a:defRPr sz="1600">
                <a:latin typeface="Proxima Nova"/>
                <a:ea typeface="Proxima Nova"/>
                <a:cs typeface="Proxima Nova"/>
                <a:sym typeface="Proxima Nova"/>
              </a:defRPr>
            </a:lvl4pPr>
            <a:lvl5pPr lvl="4" rtl="0">
              <a:spcBef>
                <a:spcPts val="0"/>
              </a:spcBef>
              <a:buNone/>
              <a:defRPr sz="1600">
                <a:latin typeface="Proxima Nova"/>
                <a:ea typeface="Proxima Nova"/>
                <a:cs typeface="Proxima Nova"/>
                <a:sym typeface="Proxima Nova"/>
              </a:defRPr>
            </a:lvl5pPr>
            <a:lvl6pPr lvl="5" rtl="0">
              <a:spcBef>
                <a:spcPts val="0"/>
              </a:spcBef>
              <a:buNone/>
              <a:defRPr sz="1600">
                <a:latin typeface="Proxima Nova"/>
                <a:ea typeface="Proxima Nova"/>
                <a:cs typeface="Proxima Nova"/>
                <a:sym typeface="Proxima Nova"/>
              </a:defRPr>
            </a:lvl6pPr>
            <a:lvl7pPr lvl="6" rtl="0">
              <a:spcBef>
                <a:spcPts val="0"/>
              </a:spcBef>
              <a:buNone/>
              <a:defRPr sz="1600">
                <a:latin typeface="Proxima Nova"/>
                <a:ea typeface="Proxima Nova"/>
                <a:cs typeface="Proxima Nova"/>
                <a:sym typeface="Proxima Nova"/>
              </a:defRPr>
            </a:lvl7pPr>
            <a:lvl8pPr lvl="7" rtl="0">
              <a:spcBef>
                <a:spcPts val="0"/>
              </a:spcBef>
              <a:buNone/>
              <a:defRPr sz="1600">
                <a:latin typeface="Proxima Nova"/>
                <a:ea typeface="Proxima Nova"/>
                <a:cs typeface="Proxima Nova"/>
                <a:sym typeface="Proxima Nova"/>
              </a:defRPr>
            </a:lvl8pPr>
            <a:lvl9pPr lvl="8" rtl="0">
              <a:spcBef>
                <a:spcPts val="0"/>
              </a:spcBef>
              <a:buNone/>
              <a:defRPr sz="1600">
                <a:latin typeface="Proxima Nova"/>
                <a:ea typeface="Proxima Nova"/>
                <a:cs typeface="Proxima Nova"/>
                <a:sym typeface="Proxima Nova"/>
              </a:defRPr>
            </a:lvl9pPr>
          </a:lstStyle>
          <a:p>
            <a:endParaRPr/>
          </a:p>
        </p:txBody>
      </p:sp>
      <p:sp>
        <p:nvSpPr>
          <p:cNvPr id="63" name="Shape 63"/>
          <p:cNvSpPr txBox="1">
            <a:spLocks noGrp="1"/>
          </p:cNvSpPr>
          <p:nvPr>
            <p:ph type="subTitle" idx="6"/>
          </p:nvPr>
        </p:nvSpPr>
        <p:spPr>
          <a:xfrm>
            <a:off x="826650" y="2616318"/>
            <a:ext cx="3753900" cy="246300"/>
          </a:xfrm>
          <a:prstGeom prst="rect">
            <a:avLst/>
          </a:prstGeom>
        </p:spPr>
        <p:txBody>
          <a:bodyPr lIns="91425" tIns="91425" rIns="91425" bIns="91425" anchor="b" anchorCtr="0"/>
          <a:lstStyle>
            <a:lvl1pPr lvl="0" rtl="0">
              <a:spcBef>
                <a:spcPts val="0"/>
              </a:spcBef>
              <a:buNone/>
              <a:defRPr sz="1200">
                <a:solidFill>
                  <a:schemeClr val="dk2"/>
                </a:solidFill>
                <a:latin typeface="Proxima Nova"/>
                <a:ea typeface="Proxima Nova"/>
                <a:cs typeface="Proxima Nova"/>
                <a:sym typeface="Proxima Nova"/>
              </a:defRPr>
            </a:lvl1pPr>
            <a:lvl2pPr lvl="1" rtl="0">
              <a:spcBef>
                <a:spcPts val="0"/>
              </a:spcBef>
              <a:buNone/>
              <a:defRPr sz="1200">
                <a:solidFill>
                  <a:schemeClr val="dk2"/>
                </a:solidFill>
                <a:latin typeface="Proxima Nova"/>
                <a:ea typeface="Proxima Nova"/>
                <a:cs typeface="Proxima Nova"/>
                <a:sym typeface="Proxima Nova"/>
              </a:defRPr>
            </a:lvl2pPr>
            <a:lvl3pPr lvl="2" rtl="0">
              <a:spcBef>
                <a:spcPts val="0"/>
              </a:spcBef>
              <a:buNone/>
              <a:defRPr sz="1200">
                <a:solidFill>
                  <a:schemeClr val="dk2"/>
                </a:solidFill>
                <a:latin typeface="Proxima Nova"/>
                <a:ea typeface="Proxima Nova"/>
                <a:cs typeface="Proxima Nova"/>
                <a:sym typeface="Proxima Nova"/>
              </a:defRPr>
            </a:lvl3pPr>
            <a:lvl4pPr lvl="3" rtl="0">
              <a:spcBef>
                <a:spcPts val="0"/>
              </a:spcBef>
              <a:buNone/>
              <a:defRPr sz="1200">
                <a:solidFill>
                  <a:schemeClr val="dk2"/>
                </a:solidFill>
                <a:latin typeface="Proxima Nova"/>
                <a:ea typeface="Proxima Nova"/>
                <a:cs typeface="Proxima Nova"/>
                <a:sym typeface="Proxima Nova"/>
              </a:defRPr>
            </a:lvl4pPr>
            <a:lvl5pPr lvl="4" rtl="0">
              <a:spcBef>
                <a:spcPts val="0"/>
              </a:spcBef>
              <a:buNone/>
              <a:defRPr sz="1200">
                <a:solidFill>
                  <a:schemeClr val="dk2"/>
                </a:solidFill>
                <a:latin typeface="Proxima Nova"/>
                <a:ea typeface="Proxima Nova"/>
                <a:cs typeface="Proxima Nova"/>
                <a:sym typeface="Proxima Nova"/>
              </a:defRPr>
            </a:lvl5pPr>
            <a:lvl6pPr lvl="5" rtl="0">
              <a:spcBef>
                <a:spcPts val="0"/>
              </a:spcBef>
              <a:buNone/>
              <a:defRPr sz="1200">
                <a:solidFill>
                  <a:schemeClr val="dk2"/>
                </a:solidFill>
                <a:latin typeface="Proxima Nova"/>
                <a:ea typeface="Proxima Nova"/>
                <a:cs typeface="Proxima Nova"/>
                <a:sym typeface="Proxima Nova"/>
              </a:defRPr>
            </a:lvl6pPr>
            <a:lvl7pPr lvl="6" rtl="0">
              <a:spcBef>
                <a:spcPts val="0"/>
              </a:spcBef>
              <a:buNone/>
              <a:defRPr sz="1200">
                <a:solidFill>
                  <a:schemeClr val="dk2"/>
                </a:solidFill>
                <a:latin typeface="Proxima Nova"/>
                <a:ea typeface="Proxima Nova"/>
                <a:cs typeface="Proxima Nova"/>
                <a:sym typeface="Proxima Nova"/>
              </a:defRPr>
            </a:lvl7pPr>
            <a:lvl8pPr lvl="7" rtl="0">
              <a:spcBef>
                <a:spcPts val="0"/>
              </a:spcBef>
              <a:buNone/>
              <a:defRPr sz="1200">
                <a:solidFill>
                  <a:schemeClr val="dk2"/>
                </a:solidFill>
                <a:latin typeface="Proxima Nova"/>
                <a:ea typeface="Proxima Nova"/>
                <a:cs typeface="Proxima Nova"/>
                <a:sym typeface="Proxima Nova"/>
              </a:defRPr>
            </a:lvl8pPr>
            <a:lvl9pPr lvl="8" rtl="0">
              <a:spcBef>
                <a:spcPts val="0"/>
              </a:spcBef>
              <a:buNone/>
              <a:defRPr sz="1200">
                <a:solidFill>
                  <a:schemeClr val="dk2"/>
                </a:solidFill>
                <a:latin typeface="Proxima Nova"/>
                <a:ea typeface="Proxima Nova"/>
                <a:cs typeface="Proxima Nova"/>
                <a:sym typeface="Proxima Nova"/>
              </a:defRPr>
            </a:lvl9pPr>
          </a:lstStyle>
          <a:p>
            <a:endParaRPr/>
          </a:p>
        </p:txBody>
      </p:sp>
      <p:sp>
        <p:nvSpPr>
          <p:cNvPr id="64" name="Shape 64"/>
          <p:cNvSpPr txBox="1">
            <a:spLocks noGrp="1"/>
          </p:cNvSpPr>
          <p:nvPr>
            <p:ph type="subTitle" idx="7"/>
          </p:nvPr>
        </p:nvSpPr>
        <p:spPr>
          <a:xfrm>
            <a:off x="4630950" y="2325375"/>
            <a:ext cx="3753900" cy="246300"/>
          </a:xfrm>
          <a:prstGeom prst="rect">
            <a:avLst/>
          </a:prstGeom>
        </p:spPr>
        <p:txBody>
          <a:bodyPr lIns="91425" tIns="91425" rIns="91425" bIns="91425" anchor="ctr" anchorCtr="0"/>
          <a:lstStyle>
            <a:lvl1pPr lvl="0" rtl="0">
              <a:spcBef>
                <a:spcPts val="0"/>
              </a:spcBef>
              <a:buNone/>
              <a:defRPr>
                <a:latin typeface="Proxima Nova"/>
                <a:ea typeface="Proxima Nova"/>
                <a:cs typeface="Proxima Nova"/>
                <a:sym typeface="Proxima Nova"/>
              </a:defRPr>
            </a:lvl1pPr>
            <a:lvl2pPr lvl="1" rtl="0">
              <a:spcBef>
                <a:spcPts val="0"/>
              </a:spcBef>
              <a:buNone/>
              <a:defRPr>
                <a:latin typeface="Proxima Nova"/>
                <a:ea typeface="Proxima Nova"/>
                <a:cs typeface="Proxima Nova"/>
                <a:sym typeface="Proxima Nova"/>
              </a:defRPr>
            </a:lvl2pPr>
            <a:lvl3pPr lvl="2" rtl="0">
              <a:spcBef>
                <a:spcPts val="0"/>
              </a:spcBef>
              <a:buNone/>
              <a:defRPr>
                <a:latin typeface="Proxima Nova"/>
                <a:ea typeface="Proxima Nova"/>
                <a:cs typeface="Proxima Nova"/>
                <a:sym typeface="Proxima Nova"/>
              </a:defRPr>
            </a:lvl3pPr>
            <a:lvl4pPr lvl="3" rtl="0">
              <a:spcBef>
                <a:spcPts val="0"/>
              </a:spcBef>
              <a:buNone/>
              <a:defRPr>
                <a:latin typeface="Proxima Nova"/>
                <a:ea typeface="Proxima Nova"/>
                <a:cs typeface="Proxima Nova"/>
                <a:sym typeface="Proxima Nova"/>
              </a:defRPr>
            </a:lvl4pPr>
            <a:lvl5pPr lvl="4" rtl="0">
              <a:spcBef>
                <a:spcPts val="0"/>
              </a:spcBef>
              <a:buNone/>
              <a:defRPr>
                <a:latin typeface="Proxima Nova"/>
                <a:ea typeface="Proxima Nova"/>
                <a:cs typeface="Proxima Nova"/>
                <a:sym typeface="Proxima Nova"/>
              </a:defRPr>
            </a:lvl5pPr>
            <a:lvl6pPr lvl="5" rtl="0">
              <a:spcBef>
                <a:spcPts val="0"/>
              </a:spcBef>
              <a:buNone/>
              <a:defRPr>
                <a:latin typeface="Proxima Nova"/>
                <a:ea typeface="Proxima Nova"/>
                <a:cs typeface="Proxima Nova"/>
                <a:sym typeface="Proxima Nova"/>
              </a:defRPr>
            </a:lvl6pPr>
            <a:lvl7pPr lvl="6" rtl="0">
              <a:spcBef>
                <a:spcPts val="0"/>
              </a:spcBef>
              <a:buNone/>
              <a:defRPr>
                <a:latin typeface="Proxima Nova"/>
                <a:ea typeface="Proxima Nova"/>
                <a:cs typeface="Proxima Nova"/>
                <a:sym typeface="Proxima Nova"/>
              </a:defRPr>
            </a:lvl7pPr>
            <a:lvl8pPr lvl="7" rtl="0">
              <a:spcBef>
                <a:spcPts val="0"/>
              </a:spcBef>
              <a:buNone/>
              <a:defRPr>
                <a:latin typeface="Proxima Nova"/>
                <a:ea typeface="Proxima Nova"/>
                <a:cs typeface="Proxima Nova"/>
                <a:sym typeface="Proxima Nova"/>
              </a:defRPr>
            </a:lvl8pPr>
            <a:lvl9pPr lvl="8" rtl="0">
              <a:spcBef>
                <a:spcPts val="0"/>
              </a:spcBef>
              <a:buNone/>
              <a:defRPr>
                <a:latin typeface="Proxima Nova"/>
                <a:ea typeface="Proxima Nova"/>
                <a:cs typeface="Proxima Nova"/>
                <a:sym typeface="Proxima Nova"/>
              </a:defRPr>
            </a:lvl9pPr>
          </a:lstStyle>
          <a:p>
            <a:endParaRPr/>
          </a:p>
        </p:txBody>
      </p:sp>
      <p:sp>
        <p:nvSpPr>
          <p:cNvPr id="65" name="Shape 65"/>
          <p:cNvSpPr txBox="1">
            <a:spLocks noGrp="1"/>
          </p:cNvSpPr>
          <p:nvPr>
            <p:ph type="subTitle" idx="8"/>
          </p:nvPr>
        </p:nvSpPr>
        <p:spPr>
          <a:xfrm>
            <a:off x="4630950" y="2616318"/>
            <a:ext cx="3753900" cy="246300"/>
          </a:xfrm>
          <a:prstGeom prst="rect">
            <a:avLst/>
          </a:prstGeom>
        </p:spPr>
        <p:txBody>
          <a:bodyPr lIns="91425" tIns="91425" rIns="91425" bIns="91425" anchor="b" anchorCtr="0"/>
          <a:lstStyle>
            <a:lvl1pPr lvl="0" rtl="0">
              <a:spcBef>
                <a:spcPts val="0"/>
              </a:spcBef>
              <a:buNone/>
              <a:defRPr sz="1200">
                <a:solidFill>
                  <a:schemeClr val="dk2"/>
                </a:solidFill>
                <a:latin typeface="Proxima Nova"/>
                <a:ea typeface="Proxima Nova"/>
                <a:cs typeface="Proxima Nova"/>
                <a:sym typeface="Proxima Nova"/>
              </a:defRPr>
            </a:lvl1pPr>
            <a:lvl2pPr lvl="1" rtl="0">
              <a:spcBef>
                <a:spcPts val="0"/>
              </a:spcBef>
              <a:buNone/>
              <a:defRPr sz="1200">
                <a:solidFill>
                  <a:schemeClr val="dk2"/>
                </a:solidFill>
                <a:latin typeface="Proxima Nova"/>
                <a:ea typeface="Proxima Nova"/>
                <a:cs typeface="Proxima Nova"/>
                <a:sym typeface="Proxima Nova"/>
              </a:defRPr>
            </a:lvl2pPr>
            <a:lvl3pPr lvl="2" rtl="0">
              <a:spcBef>
                <a:spcPts val="0"/>
              </a:spcBef>
              <a:buNone/>
              <a:defRPr sz="1200">
                <a:solidFill>
                  <a:schemeClr val="dk2"/>
                </a:solidFill>
                <a:latin typeface="Proxima Nova"/>
                <a:ea typeface="Proxima Nova"/>
                <a:cs typeface="Proxima Nova"/>
                <a:sym typeface="Proxima Nova"/>
              </a:defRPr>
            </a:lvl3pPr>
            <a:lvl4pPr lvl="3" rtl="0">
              <a:spcBef>
                <a:spcPts val="0"/>
              </a:spcBef>
              <a:buNone/>
              <a:defRPr sz="1200">
                <a:solidFill>
                  <a:schemeClr val="dk2"/>
                </a:solidFill>
                <a:latin typeface="Proxima Nova"/>
                <a:ea typeface="Proxima Nova"/>
                <a:cs typeface="Proxima Nova"/>
                <a:sym typeface="Proxima Nova"/>
              </a:defRPr>
            </a:lvl4pPr>
            <a:lvl5pPr lvl="4" rtl="0">
              <a:spcBef>
                <a:spcPts val="0"/>
              </a:spcBef>
              <a:buNone/>
              <a:defRPr sz="1200">
                <a:solidFill>
                  <a:schemeClr val="dk2"/>
                </a:solidFill>
                <a:latin typeface="Proxima Nova"/>
                <a:ea typeface="Proxima Nova"/>
                <a:cs typeface="Proxima Nova"/>
                <a:sym typeface="Proxima Nova"/>
              </a:defRPr>
            </a:lvl5pPr>
            <a:lvl6pPr lvl="5" rtl="0">
              <a:spcBef>
                <a:spcPts val="0"/>
              </a:spcBef>
              <a:buNone/>
              <a:defRPr sz="1200">
                <a:solidFill>
                  <a:schemeClr val="dk2"/>
                </a:solidFill>
                <a:latin typeface="Proxima Nova"/>
                <a:ea typeface="Proxima Nova"/>
                <a:cs typeface="Proxima Nova"/>
                <a:sym typeface="Proxima Nova"/>
              </a:defRPr>
            </a:lvl6pPr>
            <a:lvl7pPr lvl="6" rtl="0">
              <a:spcBef>
                <a:spcPts val="0"/>
              </a:spcBef>
              <a:buNone/>
              <a:defRPr sz="1200">
                <a:solidFill>
                  <a:schemeClr val="dk2"/>
                </a:solidFill>
                <a:latin typeface="Proxima Nova"/>
                <a:ea typeface="Proxima Nova"/>
                <a:cs typeface="Proxima Nova"/>
                <a:sym typeface="Proxima Nova"/>
              </a:defRPr>
            </a:lvl7pPr>
            <a:lvl8pPr lvl="7" rtl="0">
              <a:spcBef>
                <a:spcPts val="0"/>
              </a:spcBef>
              <a:buNone/>
              <a:defRPr sz="1200">
                <a:solidFill>
                  <a:schemeClr val="dk2"/>
                </a:solidFill>
                <a:latin typeface="Proxima Nova"/>
                <a:ea typeface="Proxima Nova"/>
                <a:cs typeface="Proxima Nova"/>
                <a:sym typeface="Proxima Nova"/>
              </a:defRPr>
            </a:lvl8pPr>
            <a:lvl9pPr lvl="8" rtl="0">
              <a:spcBef>
                <a:spcPts val="0"/>
              </a:spcBef>
              <a:buNone/>
              <a:defRPr sz="1200">
                <a:solidFill>
                  <a:schemeClr val="dk2"/>
                </a:solidFill>
                <a:latin typeface="Proxima Nova"/>
                <a:ea typeface="Proxima Nova"/>
                <a:cs typeface="Proxima Nova"/>
                <a:sym typeface="Proxima Nova"/>
              </a:defRPr>
            </a:lvl9pPr>
          </a:lstStyle>
          <a:p>
            <a:endParaRPr/>
          </a:p>
        </p:txBody>
      </p:sp>
      <p:sp>
        <p:nvSpPr>
          <p:cNvPr id="66" name="Shape 66"/>
          <p:cNvSpPr txBox="1">
            <a:spLocks noGrp="1"/>
          </p:cNvSpPr>
          <p:nvPr>
            <p:ph type="subTitle" idx="9"/>
          </p:nvPr>
        </p:nvSpPr>
        <p:spPr>
          <a:xfrm>
            <a:off x="826650" y="2942568"/>
            <a:ext cx="3753900" cy="246300"/>
          </a:xfrm>
          <a:prstGeom prst="rect">
            <a:avLst/>
          </a:prstGeom>
        </p:spPr>
        <p:txBody>
          <a:bodyPr lIns="91425" tIns="91425" rIns="91425" bIns="91425" anchor="ctr" anchorCtr="0"/>
          <a:lstStyle>
            <a:lvl1pPr lvl="0" rtl="0">
              <a:spcBef>
                <a:spcPts val="0"/>
              </a:spcBef>
              <a:buNone/>
              <a:defRPr sz="1600">
                <a:latin typeface="Proxima Nova"/>
                <a:ea typeface="Proxima Nova"/>
                <a:cs typeface="Proxima Nova"/>
                <a:sym typeface="Proxima Nova"/>
              </a:defRPr>
            </a:lvl1pPr>
            <a:lvl2pPr lvl="1" rtl="0">
              <a:spcBef>
                <a:spcPts val="0"/>
              </a:spcBef>
              <a:buNone/>
              <a:defRPr sz="1600">
                <a:latin typeface="Proxima Nova"/>
                <a:ea typeface="Proxima Nova"/>
                <a:cs typeface="Proxima Nova"/>
                <a:sym typeface="Proxima Nova"/>
              </a:defRPr>
            </a:lvl2pPr>
            <a:lvl3pPr lvl="2" rtl="0">
              <a:spcBef>
                <a:spcPts val="0"/>
              </a:spcBef>
              <a:buNone/>
              <a:defRPr sz="1600">
                <a:latin typeface="Proxima Nova"/>
                <a:ea typeface="Proxima Nova"/>
                <a:cs typeface="Proxima Nova"/>
                <a:sym typeface="Proxima Nova"/>
              </a:defRPr>
            </a:lvl3pPr>
            <a:lvl4pPr lvl="3" rtl="0">
              <a:spcBef>
                <a:spcPts val="0"/>
              </a:spcBef>
              <a:buNone/>
              <a:defRPr sz="1600">
                <a:latin typeface="Proxima Nova"/>
                <a:ea typeface="Proxima Nova"/>
                <a:cs typeface="Proxima Nova"/>
                <a:sym typeface="Proxima Nova"/>
              </a:defRPr>
            </a:lvl4pPr>
            <a:lvl5pPr lvl="4" rtl="0">
              <a:spcBef>
                <a:spcPts val="0"/>
              </a:spcBef>
              <a:buNone/>
              <a:defRPr sz="1600">
                <a:latin typeface="Proxima Nova"/>
                <a:ea typeface="Proxima Nova"/>
                <a:cs typeface="Proxima Nova"/>
                <a:sym typeface="Proxima Nova"/>
              </a:defRPr>
            </a:lvl5pPr>
            <a:lvl6pPr lvl="5" rtl="0">
              <a:spcBef>
                <a:spcPts val="0"/>
              </a:spcBef>
              <a:buNone/>
              <a:defRPr sz="1600">
                <a:latin typeface="Proxima Nova"/>
                <a:ea typeface="Proxima Nova"/>
                <a:cs typeface="Proxima Nova"/>
                <a:sym typeface="Proxima Nova"/>
              </a:defRPr>
            </a:lvl6pPr>
            <a:lvl7pPr lvl="6" rtl="0">
              <a:spcBef>
                <a:spcPts val="0"/>
              </a:spcBef>
              <a:buNone/>
              <a:defRPr sz="1600">
                <a:latin typeface="Proxima Nova"/>
                <a:ea typeface="Proxima Nova"/>
                <a:cs typeface="Proxima Nova"/>
                <a:sym typeface="Proxima Nova"/>
              </a:defRPr>
            </a:lvl7pPr>
            <a:lvl8pPr lvl="7" rtl="0">
              <a:spcBef>
                <a:spcPts val="0"/>
              </a:spcBef>
              <a:buNone/>
              <a:defRPr sz="1600">
                <a:latin typeface="Proxima Nova"/>
                <a:ea typeface="Proxima Nova"/>
                <a:cs typeface="Proxima Nova"/>
                <a:sym typeface="Proxima Nova"/>
              </a:defRPr>
            </a:lvl8pPr>
            <a:lvl9pPr lvl="8" rtl="0">
              <a:spcBef>
                <a:spcPts val="0"/>
              </a:spcBef>
              <a:buNone/>
              <a:defRPr sz="1600">
                <a:latin typeface="Proxima Nova"/>
                <a:ea typeface="Proxima Nova"/>
                <a:cs typeface="Proxima Nova"/>
                <a:sym typeface="Proxima Nova"/>
              </a:defRPr>
            </a:lvl9pPr>
          </a:lstStyle>
          <a:p>
            <a:endParaRPr/>
          </a:p>
        </p:txBody>
      </p:sp>
      <p:sp>
        <p:nvSpPr>
          <p:cNvPr id="67" name="Shape 67"/>
          <p:cNvSpPr txBox="1">
            <a:spLocks noGrp="1"/>
          </p:cNvSpPr>
          <p:nvPr>
            <p:ph type="subTitle" idx="13"/>
          </p:nvPr>
        </p:nvSpPr>
        <p:spPr>
          <a:xfrm>
            <a:off x="826650" y="3233512"/>
            <a:ext cx="3753900" cy="246300"/>
          </a:xfrm>
          <a:prstGeom prst="rect">
            <a:avLst/>
          </a:prstGeom>
        </p:spPr>
        <p:txBody>
          <a:bodyPr lIns="91425" tIns="91425" rIns="91425" bIns="91425" anchor="b" anchorCtr="0"/>
          <a:lstStyle>
            <a:lvl1pPr lvl="0" rtl="0">
              <a:spcBef>
                <a:spcPts val="0"/>
              </a:spcBef>
              <a:buNone/>
              <a:defRPr sz="1200">
                <a:solidFill>
                  <a:schemeClr val="dk2"/>
                </a:solidFill>
                <a:latin typeface="Proxima Nova"/>
                <a:ea typeface="Proxima Nova"/>
                <a:cs typeface="Proxima Nova"/>
                <a:sym typeface="Proxima Nova"/>
              </a:defRPr>
            </a:lvl1pPr>
            <a:lvl2pPr lvl="1" rtl="0">
              <a:spcBef>
                <a:spcPts val="0"/>
              </a:spcBef>
              <a:buNone/>
              <a:defRPr sz="1200">
                <a:solidFill>
                  <a:schemeClr val="dk2"/>
                </a:solidFill>
                <a:latin typeface="Proxima Nova"/>
                <a:ea typeface="Proxima Nova"/>
                <a:cs typeface="Proxima Nova"/>
                <a:sym typeface="Proxima Nova"/>
              </a:defRPr>
            </a:lvl2pPr>
            <a:lvl3pPr lvl="2" rtl="0">
              <a:spcBef>
                <a:spcPts val="0"/>
              </a:spcBef>
              <a:buNone/>
              <a:defRPr sz="1200">
                <a:solidFill>
                  <a:schemeClr val="dk2"/>
                </a:solidFill>
                <a:latin typeface="Proxima Nova"/>
                <a:ea typeface="Proxima Nova"/>
                <a:cs typeface="Proxima Nova"/>
                <a:sym typeface="Proxima Nova"/>
              </a:defRPr>
            </a:lvl3pPr>
            <a:lvl4pPr lvl="3" rtl="0">
              <a:spcBef>
                <a:spcPts val="0"/>
              </a:spcBef>
              <a:buNone/>
              <a:defRPr sz="1200">
                <a:solidFill>
                  <a:schemeClr val="dk2"/>
                </a:solidFill>
                <a:latin typeface="Proxima Nova"/>
                <a:ea typeface="Proxima Nova"/>
                <a:cs typeface="Proxima Nova"/>
                <a:sym typeface="Proxima Nova"/>
              </a:defRPr>
            </a:lvl4pPr>
            <a:lvl5pPr lvl="4" rtl="0">
              <a:spcBef>
                <a:spcPts val="0"/>
              </a:spcBef>
              <a:buNone/>
              <a:defRPr sz="1200">
                <a:solidFill>
                  <a:schemeClr val="dk2"/>
                </a:solidFill>
                <a:latin typeface="Proxima Nova"/>
                <a:ea typeface="Proxima Nova"/>
                <a:cs typeface="Proxima Nova"/>
                <a:sym typeface="Proxima Nova"/>
              </a:defRPr>
            </a:lvl5pPr>
            <a:lvl6pPr lvl="5" rtl="0">
              <a:spcBef>
                <a:spcPts val="0"/>
              </a:spcBef>
              <a:buNone/>
              <a:defRPr sz="1200">
                <a:solidFill>
                  <a:schemeClr val="dk2"/>
                </a:solidFill>
                <a:latin typeface="Proxima Nova"/>
                <a:ea typeface="Proxima Nova"/>
                <a:cs typeface="Proxima Nova"/>
                <a:sym typeface="Proxima Nova"/>
              </a:defRPr>
            </a:lvl6pPr>
            <a:lvl7pPr lvl="6" rtl="0">
              <a:spcBef>
                <a:spcPts val="0"/>
              </a:spcBef>
              <a:buNone/>
              <a:defRPr sz="1200">
                <a:solidFill>
                  <a:schemeClr val="dk2"/>
                </a:solidFill>
                <a:latin typeface="Proxima Nova"/>
                <a:ea typeface="Proxima Nova"/>
                <a:cs typeface="Proxima Nova"/>
                <a:sym typeface="Proxima Nova"/>
              </a:defRPr>
            </a:lvl7pPr>
            <a:lvl8pPr lvl="7" rtl="0">
              <a:spcBef>
                <a:spcPts val="0"/>
              </a:spcBef>
              <a:buNone/>
              <a:defRPr sz="1200">
                <a:solidFill>
                  <a:schemeClr val="dk2"/>
                </a:solidFill>
                <a:latin typeface="Proxima Nova"/>
                <a:ea typeface="Proxima Nova"/>
                <a:cs typeface="Proxima Nova"/>
                <a:sym typeface="Proxima Nova"/>
              </a:defRPr>
            </a:lvl8pPr>
            <a:lvl9pPr lvl="8" rtl="0">
              <a:spcBef>
                <a:spcPts val="0"/>
              </a:spcBef>
              <a:buNone/>
              <a:defRPr sz="1200">
                <a:solidFill>
                  <a:schemeClr val="dk2"/>
                </a:solidFill>
                <a:latin typeface="Proxima Nova"/>
                <a:ea typeface="Proxima Nova"/>
                <a:cs typeface="Proxima Nova"/>
                <a:sym typeface="Proxima Nova"/>
              </a:defRPr>
            </a:lvl9pPr>
          </a:lstStyle>
          <a:p>
            <a:endParaRPr/>
          </a:p>
        </p:txBody>
      </p:sp>
      <p:sp>
        <p:nvSpPr>
          <p:cNvPr id="68" name="Shape 68"/>
          <p:cNvSpPr txBox="1">
            <a:spLocks noGrp="1"/>
          </p:cNvSpPr>
          <p:nvPr>
            <p:ph type="subTitle" idx="14"/>
          </p:nvPr>
        </p:nvSpPr>
        <p:spPr>
          <a:xfrm>
            <a:off x="4630950" y="2942568"/>
            <a:ext cx="3753900" cy="246300"/>
          </a:xfrm>
          <a:prstGeom prst="rect">
            <a:avLst/>
          </a:prstGeom>
        </p:spPr>
        <p:txBody>
          <a:bodyPr lIns="91425" tIns="91425" rIns="91425" bIns="91425" anchor="ctr" anchorCtr="0"/>
          <a:lstStyle>
            <a:lvl1pPr lvl="0" rtl="0">
              <a:spcBef>
                <a:spcPts val="0"/>
              </a:spcBef>
              <a:buNone/>
              <a:defRPr sz="1600">
                <a:latin typeface="Proxima Nova"/>
                <a:ea typeface="Proxima Nova"/>
                <a:cs typeface="Proxima Nova"/>
                <a:sym typeface="Proxima Nova"/>
              </a:defRPr>
            </a:lvl1pPr>
            <a:lvl2pPr lvl="1" rtl="0">
              <a:spcBef>
                <a:spcPts val="0"/>
              </a:spcBef>
              <a:buNone/>
              <a:defRPr sz="1600">
                <a:latin typeface="Proxima Nova"/>
                <a:ea typeface="Proxima Nova"/>
                <a:cs typeface="Proxima Nova"/>
                <a:sym typeface="Proxima Nova"/>
              </a:defRPr>
            </a:lvl2pPr>
            <a:lvl3pPr lvl="2" rtl="0">
              <a:spcBef>
                <a:spcPts val="0"/>
              </a:spcBef>
              <a:buNone/>
              <a:defRPr sz="1600">
                <a:latin typeface="Proxima Nova"/>
                <a:ea typeface="Proxima Nova"/>
                <a:cs typeface="Proxima Nova"/>
                <a:sym typeface="Proxima Nova"/>
              </a:defRPr>
            </a:lvl3pPr>
            <a:lvl4pPr lvl="3" rtl="0">
              <a:spcBef>
                <a:spcPts val="0"/>
              </a:spcBef>
              <a:buNone/>
              <a:defRPr sz="1600">
                <a:latin typeface="Proxima Nova"/>
                <a:ea typeface="Proxima Nova"/>
                <a:cs typeface="Proxima Nova"/>
                <a:sym typeface="Proxima Nova"/>
              </a:defRPr>
            </a:lvl4pPr>
            <a:lvl5pPr lvl="4" rtl="0">
              <a:spcBef>
                <a:spcPts val="0"/>
              </a:spcBef>
              <a:buNone/>
              <a:defRPr sz="1600">
                <a:latin typeface="Proxima Nova"/>
                <a:ea typeface="Proxima Nova"/>
                <a:cs typeface="Proxima Nova"/>
                <a:sym typeface="Proxima Nova"/>
              </a:defRPr>
            </a:lvl5pPr>
            <a:lvl6pPr lvl="5" rtl="0">
              <a:spcBef>
                <a:spcPts val="0"/>
              </a:spcBef>
              <a:buNone/>
              <a:defRPr sz="1600">
                <a:latin typeface="Proxima Nova"/>
                <a:ea typeface="Proxima Nova"/>
                <a:cs typeface="Proxima Nova"/>
                <a:sym typeface="Proxima Nova"/>
              </a:defRPr>
            </a:lvl6pPr>
            <a:lvl7pPr lvl="6" rtl="0">
              <a:spcBef>
                <a:spcPts val="0"/>
              </a:spcBef>
              <a:buNone/>
              <a:defRPr sz="1600">
                <a:latin typeface="Proxima Nova"/>
                <a:ea typeface="Proxima Nova"/>
                <a:cs typeface="Proxima Nova"/>
                <a:sym typeface="Proxima Nova"/>
              </a:defRPr>
            </a:lvl7pPr>
            <a:lvl8pPr lvl="7" rtl="0">
              <a:spcBef>
                <a:spcPts val="0"/>
              </a:spcBef>
              <a:buNone/>
              <a:defRPr sz="1600">
                <a:latin typeface="Proxima Nova"/>
                <a:ea typeface="Proxima Nova"/>
                <a:cs typeface="Proxima Nova"/>
                <a:sym typeface="Proxima Nova"/>
              </a:defRPr>
            </a:lvl8pPr>
            <a:lvl9pPr lvl="8" rtl="0">
              <a:spcBef>
                <a:spcPts val="0"/>
              </a:spcBef>
              <a:buNone/>
              <a:defRPr sz="1600">
                <a:latin typeface="Proxima Nova"/>
                <a:ea typeface="Proxima Nova"/>
                <a:cs typeface="Proxima Nova"/>
                <a:sym typeface="Proxima Nova"/>
              </a:defRPr>
            </a:lvl9pPr>
          </a:lstStyle>
          <a:p>
            <a:endParaRPr/>
          </a:p>
        </p:txBody>
      </p:sp>
      <p:sp>
        <p:nvSpPr>
          <p:cNvPr id="69" name="Shape 69"/>
          <p:cNvSpPr txBox="1">
            <a:spLocks noGrp="1"/>
          </p:cNvSpPr>
          <p:nvPr>
            <p:ph type="subTitle" idx="15"/>
          </p:nvPr>
        </p:nvSpPr>
        <p:spPr>
          <a:xfrm>
            <a:off x="4630950" y="3233512"/>
            <a:ext cx="3753900" cy="246300"/>
          </a:xfrm>
          <a:prstGeom prst="rect">
            <a:avLst/>
          </a:prstGeom>
        </p:spPr>
        <p:txBody>
          <a:bodyPr lIns="91425" tIns="91425" rIns="91425" bIns="91425" anchor="b" anchorCtr="0"/>
          <a:lstStyle>
            <a:lvl1pPr lvl="0" rtl="0">
              <a:spcBef>
                <a:spcPts val="0"/>
              </a:spcBef>
              <a:buNone/>
              <a:defRPr sz="1200">
                <a:solidFill>
                  <a:schemeClr val="dk2"/>
                </a:solidFill>
                <a:latin typeface="Proxima Nova"/>
                <a:ea typeface="Proxima Nova"/>
                <a:cs typeface="Proxima Nova"/>
                <a:sym typeface="Proxima Nova"/>
              </a:defRPr>
            </a:lvl1pPr>
            <a:lvl2pPr lvl="1" rtl="0">
              <a:spcBef>
                <a:spcPts val="0"/>
              </a:spcBef>
              <a:buNone/>
              <a:defRPr sz="1200">
                <a:solidFill>
                  <a:schemeClr val="dk2"/>
                </a:solidFill>
                <a:latin typeface="Proxima Nova"/>
                <a:ea typeface="Proxima Nova"/>
                <a:cs typeface="Proxima Nova"/>
                <a:sym typeface="Proxima Nova"/>
              </a:defRPr>
            </a:lvl2pPr>
            <a:lvl3pPr lvl="2" rtl="0">
              <a:spcBef>
                <a:spcPts val="0"/>
              </a:spcBef>
              <a:buNone/>
              <a:defRPr sz="1200">
                <a:solidFill>
                  <a:schemeClr val="dk2"/>
                </a:solidFill>
                <a:latin typeface="Proxima Nova"/>
                <a:ea typeface="Proxima Nova"/>
                <a:cs typeface="Proxima Nova"/>
                <a:sym typeface="Proxima Nova"/>
              </a:defRPr>
            </a:lvl3pPr>
            <a:lvl4pPr lvl="3" rtl="0">
              <a:spcBef>
                <a:spcPts val="0"/>
              </a:spcBef>
              <a:buNone/>
              <a:defRPr sz="1200">
                <a:solidFill>
                  <a:schemeClr val="dk2"/>
                </a:solidFill>
                <a:latin typeface="Proxima Nova"/>
                <a:ea typeface="Proxima Nova"/>
                <a:cs typeface="Proxima Nova"/>
                <a:sym typeface="Proxima Nova"/>
              </a:defRPr>
            </a:lvl4pPr>
            <a:lvl5pPr lvl="4" rtl="0">
              <a:spcBef>
                <a:spcPts val="0"/>
              </a:spcBef>
              <a:buNone/>
              <a:defRPr sz="1200">
                <a:solidFill>
                  <a:schemeClr val="dk2"/>
                </a:solidFill>
                <a:latin typeface="Proxima Nova"/>
                <a:ea typeface="Proxima Nova"/>
                <a:cs typeface="Proxima Nova"/>
                <a:sym typeface="Proxima Nova"/>
              </a:defRPr>
            </a:lvl5pPr>
            <a:lvl6pPr lvl="5" rtl="0">
              <a:spcBef>
                <a:spcPts val="0"/>
              </a:spcBef>
              <a:buNone/>
              <a:defRPr sz="1200">
                <a:solidFill>
                  <a:schemeClr val="dk2"/>
                </a:solidFill>
                <a:latin typeface="Proxima Nova"/>
                <a:ea typeface="Proxima Nova"/>
                <a:cs typeface="Proxima Nova"/>
                <a:sym typeface="Proxima Nova"/>
              </a:defRPr>
            </a:lvl6pPr>
            <a:lvl7pPr lvl="6" rtl="0">
              <a:spcBef>
                <a:spcPts val="0"/>
              </a:spcBef>
              <a:buNone/>
              <a:defRPr sz="1200">
                <a:solidFill>
                  <a:schemeClr val="dk2"/>
                </a:solidFill>
                <a:latin typeface="Proxima Nova"/>
                <a:ea typeface="Proxima Nova"/>
                <a:cs typeface="Proxima Nova"/>
                <a:sym typeface="Proxima Nova"/>
              </a:defRPr>
            </a:lvl7pPr>
            <a:lvl8pPr lvl="7" rtl="0">
              <a:spcBef>
                <a:spcPts val="0"/>
              </a:spcBef>
              <a:buNone/>
              <a:defRPr sz="1200">
                <a:solidFill>
                  <a:schemeClr val="dk2"/>
                </a:solidFill>
                <a:latin typeface="Proxima Nova"/>
                <a:ea typeface="Proxima Nova"/>
                <a:cs typeface="Proxima Nova"/>
                <a:sym typeface="Proxima Nova"/>
              </a:defRPr>
            </a:lvl8pPr>
            <a:lvl9pPr lvl="8" rtl="0">
              <a:spcBef>
                <a:spcPts val="0"/>
              </a:spcBef>
              <a:buNone/>
              <a:defRPr sz="1200">
                <a:solidFill>
                  <a:schemeClr val="dk2"/>
                </a:solidFill>
                <a:latin typeface="Proxima Nova"/>
                <a:ea typeface="Proxima Nova"/>
                <a:cs typeface="Proxima Nova"/>
                <a:sym typeface="Proxima Nova"/>
              </a:defRPr>
            </a:lvl9pPr>
          </a:lstStyle>
          <a:p>
            <a:endParaRPr/>
          </a:p>
        </p:txBody>
      </p:sp>
      <p:sp>
        <p:nvSpPr>
          <p:cNvPr id="70" name="Shape 70"/>
          <p:cNvSpPr txBox="1">
            <a:spLocks noGrp="1"/>
          </p:cNvSpPr>
          <p:nvPr>
            <p:ph type="subTitle" idx="16"/>
          </p:nvPr>
        </p:nvSpPr>
        <p:spPr>
          <a:xfrm>
            <a:off x="826650" y="3559762"/>
            <a:ext cx="3753900" cy="246300"/>
          </a:xfrm>
          <a:prstGeom prst="rect">
            <a:avLst/>
          </a:prstGeom>
        </p:spPr>
        <p:txBody>
          <a:bodyPr lIns="91425" tIns="91425" rIns="91425" bIns="91425" anchor="ctr" anchorCtr="0"/>
          <a:lstStyle>
            <a:lvl1pPr lvl="0" rtl="0">
              <a:spcBef>
                <a:spcPts val="0"/>
              </a:spcBef>
              <a:buNone/>
              <a:defRPr>
                <a:latin typeface="Proxima Nova"/>
                <a:ea typeface="Proxima Nova"/>
                <a:cs typeface="Proxima Nova"/>
                <a:sym typeface="Proxima Nova"/>
              </a:defRPr>
            </a:lvl1pPr>
            <a:lvl2pPr lvl="1" rtl="0">
              <a:spcBef>
                <a:spcPts val="0"/>
              </a:spcBef>
              <a:buNone/>
              <a:defRPr>
                <a:latin typeface="Proxima Nova"/>
                <a:ea typeface="Proxima Nova"/>
                <a:cs typeface="Proxima Nova"/>
                <a:sym typeface="Proxima Nova"/>
              </a:defRPr>
            </a:lvl2pPr>
            <a:lvl3pPr lvl="2" rtl="0">
              <a:spcBef>
                <a:spcPts val="0"/>
              </a:spcBef>
              <a:buNone/>
              <a:defRPr>
                <a:latin typeface="Proxima Nova"/>
                <a:ea typeface="Proxima Nova"/>
                <a:cs typeface="Proxima Nova"/>
                <a:sym typeface="Proxima Nova"/>
              </a:defRPr>
            </a:lvl3pPr>
            <a:lvl4pPr lvl="3" rtl="0">
              <a:spcBef>
                <a:spcPts val="0"/>
              </a:spcBef>
              <a:buNone/>
              <a:defRPr>
                <a:latin typeface="Proxima Nova"/>
                <a:ea typeface="Proxima Nova"/>
                <a:cs typeface="Proxima Nova"/>
                <a:sym typeface="Proxima Nova"/>
              </a:defRPr>
            </a:lvl4pPr>
            <a:lvl5pPr lvl="4" rtl="0">
              <a:spcBef>
                <a:spcPts val="0"/>
              </a:spcBef>
              <a:buNone/>
              <a:defRPr>
                <a:latin typeface="Proxima Nova"/>
                <a:ea typeface="Proxima Nova"/>
                <a:cs typeface="Proxima Nova"/>
                <a:sym typeface="Proxima Nova"/>
              </a:defRPr>
            </a:lvl5pPr>
            <a:lvl6pPr lvl="5" rtl="0">
              <a:spcBef>
                <a:spcPts val="0"/>
              </a:spcBef>
              <a:buNone/>
              <a:defRPr>
                <a:latin typeface="Proxima Nova"/>
                <a:ea typeface="Proxima Nova"/>
                <a:cs typeface="Proxima Nova"/>
                <a:sym typeface="Proxima Nova"/>
              </a:defRPr>
            </a:lvl6pPr>
            <a:lvl7pPr lvl="6" rtl="0">
              <a:spcBef>
                <a:spcPts val="0"/>
              </a:spcBef>
              <a:buNone/>
              <a:defRPr>
                <a:latin typeface="Proxima Nova"/>
                <a:ea typeface="Proxima Nova"/>
                <a:cs typeface="Proxima Nova"/>
                <a:sym typeface="Proxima Nova"/>
              </a:defRPr>
            </a:lvl7pPr>
            <a:lvl8pPr lvl="7" rtl="0">
              <a:spcBef>
                <a:spcPts val="0"/>
              </a:spcBef>
              <a:buNone/>
              <a:defRPr>
                <a:latin typeface="Proxima Nova"/>
                <a:ea typeface="Proxima Nova"/>
                <a:cs typeface="Proxima Nova"/>
                <a:sym typeface="Proxima Nova"/>
              </a:defRPr>
            </a:lvl8pPr>
            <a:lvl9pPr lvl="8" rtl="0">
              <a:spcBef>
                <a:spcPts val="0"/>
              </a:spcBef>
              <a:buNone/>
              <a:defRPr>
                <a:latin typeface="Proxima Nova"/>
                <a:ea typeface="Proxima Nova"/>
                <a:cs typeface="Proxima Nova"/>
                <a:sym typeface="Proxima Nova"/>
              </a:defRPr>
            </a:lvl9pPr>
          </a:lstStyle>
          <a:p>
            <a:endParaRPr/>
          </a:p>
        </p:txBody>
      </p:sp>
      <p:sp>
        <p:nvSpPr>
          <p:cNvPr id="71" name="Shape 71"/>
          <p:cNvSpPr txBox="1">
            <a:spLocks noGrp="1"/>
          </p:cNvSpPr>
          <p:nvPr>
            <p:ph type="subTitle" idx="17"/>
          </p:nvPr>
        </p:nvSpPr>
        <p:spPr>
          <a:xfrm>
            <a:off x="826650" y="3850706"/>
            <a:ext cx="3753900" cy="246300"/>
          </a:xfrm>
          <a:prstGeom prst="rect">
            <a:avLst/>
          </a:prstGeom>
        </p:spPr>
        <p:txBody>
          <a:bodyPr lIns="91425" tIns="91425" rIns="91425" bIns="91425" anchor="b" anchorCtr="0"/>
          <a:lstStyle>
            <a:lvl1pPr lvl="0" rtl="0">
              <a:spcBef>
                <a:spcPts val="0"/>
              </a:spcBef>
              <a:buNone/>
              <a:defRPr sz="1200">
                <a:solidFill>
                  <a:schemeClr val="dk2"/>
                </a:solidFill>
                <a:latin typeface="Proxima Nova"/>
                <a:ea typeface="Proxima Nova"/>
                <a:cs typeface="Proxima Nova"/>
                <a:sym typeface="Proxima Nova"/>
              </a:defRPr>
            </a:lvl1pPr>
            <a:lvl2pPr lvl="1" rtl="0">
              <a:spcBef>
                <a:spcPts val="0"/>
              </a:spcBef>
              <a:buNone/>
              <a:defRPr sz="1200">
                <a:solidFill>
                  <a:schemeClr val="dk2"/>
                </a:solidFill>
                <a:latin typeface="Proxima Nova"/>
                <a:ea typeface="Proxima Nova"/>
                <a:cs typeface="Proxima Nova"/>
                <a:sym typeface="Proxima Nova"/>
              </a:defRPr>
            </a:lvl2pPr>
            <a:lvl3pPr lvl="2" rtl="0">
              <a:spcBef>
                <a:spcPts val="0"/>
              </a:spcBef>
              <a:buNone/>
              <a:defRPr sz="1200">
                <a:solidFill>
                  <a:schemeClr val="dk2"/>
                </a:solidFill>
                <a:latin typeface="Proxima Nova"/>
                <a:ea typeface="Proxima Nova"/>
                <a:cs typeface="Proxima Nova"/>
                <a:sym typeface="Proxima Nova"/>
              </a:defRPr>
            </a:lvl3pPr>
            <a:lvl4pPr lvl="3" rtl="0">
              <a:spcBef>
                <a:spcPts val="0"/>
              </a:spcBef>
              <a:buNone/>
              <a:defRPr sz="1200">
                <a:solidFill>
                  <a:schemeClr val="dk2"/>
                </a:solidFill>
                <a:latin typeface="Proxima Nova"/>
                <a:ea typeface="Proxima Nova"/>
                <a:cs typeface="Proxima Nova"/>
                <a:sym typeface="Proxima Nova"/>
              </a:defRPr>
            </a:lvl4pPr>
            <a:lvl5pPr lvl="4" rtl="0">
              <a:spcBef>
                <a:spcPts val="0"/>
              </a:spcBef>
              <a:buNone/>
              <a:defRPr sz="1200">
                <a:solidFill>
                  <a:schemeClr val="dk2"/>
                </a:solidFill>
                <a:latin typeface="Proxima Nova"/>
                <a:ea typeface="Proxima Nova"/>
                <a:cs typeface="Proxima Nova"/>
                <a:sym typeface="Proxima Nova"/>
              </a:defRPr>
            </a:lvl5pPr>
            <a:lvl6pPr lvl="5" rtl="0">
              <a:spcBef>
                <a:spcPts val="0"/>
              </a:spcBef>
              <a:buNone/>
              <a:defRPr sz="1200">
                <a:solidFill>
                  <a:schemeClr val="dk2"/>
                </a:solidFill>
                <a:latin typeface="Proxima Nova"/>
                <a:ea typeface="Proxima Nova"/>
                <a:cs typeface="Proxima Nova"/>
                <a:sym typeface="Proxima Nova"/>
              </a:defRPr>
            </a:lvl6pPr>
            <a:lvl7pPr lvl="6" rtl="0">
              <a:spcBef>
                <a:spcPts val="0"/>
              </a:spcBef>
              <a:buNone/>
              <a:defRPr sz="1200">
                <a:solidFill>
                  <a:schemeClr val="dk2"/>
                </a:solidFill>
                <a:latin typeface="Proxima Nova"/>
                <a:ea typeface="Proxima Nova"/>
                <a:cs typeface="Proxima Nova"/>
                <a:sym typeface="Proxima Nova"/>
              </a:defRPr>
            </a:lvl7pPr>
            <a:lvl8pPr lvl="7" rtl="0">
              <a:spcBef>
                <a:spcPts val="0"/>
              </a:spcBef>
              <a:buNone/>
              <a:defRPr sz="1200">
                <a:solidFill>
                  <a:schemeClr val="dk2"/>
                </a:solidFill>
                <a:latin typeface="Proxima Nova"/>
                <a:ea typeface="Proxima Nova"/>
                <a:cs typeface="Proxima Nova"/>
                <a:sym typeface="Proxima Nova"/>
              </a:defRPr>
            </a:lvl8pPr>
            <a:lvl9pPr lvl="8" rtl="0">
              <a:spcBef>
                <a:spcPts val="0"/>
              </a:spcBef>
              <a:buNone/>
              <a:defRPr sz="1200">
                <a:solidFill>
                  <a:schemeClr val="dk2"/>
                </a:solidFill>
                <a:latin typeface="Proxima Nova"/>
                <a:ea typeface="Proxima Nova"/>
                <a:cs typeface="Proxima Nova"/>
                <a:sym typeface="Proxima Nova"/>
              </a:defRPr>
            </a:lvl9pPr>
          </a:lstStyle>
          <a:p>
            <a:endParaRPr/>
          </a:p>
        </p:txBody>
      </p:sp>
      <p:sp>
        <p:nvSpPr>
          <p:cNvPr id="72" name="Shape 72"/>
          <p:cNvSpPr txBox="1">
            <a:spLocks noGrp="1"/>
          </p:cNvSpPr>
          <p:nvPr>
            <p:ph type="subTitle" idx="18"/>
          </p:nvPr>
        </p:nvSpPr>
        <p:spPr>
          <a:xfrm>
            <a:off x="4630950" y="3559762"/>
            <a:ext cx="3753900" cy="246300"/>
          </a:xfrm>
          <a:prstGeom prst="rect">
            <a:avLst/>
          </a:prstGeom>
        </p:spPr>
        <p:txBody>
          <a:bodyPr lIns="91425" tIns="91425" rIns="91425" bIns="91425" anchor="ctr" anchorCtr="0"/>
          <a:lstStyle>
            <a:lvl1pPr lvl="0" rtl="0">
              <a:spcBef>
                <a:spcPts val="0"/>
              </a:spcBef>
              <a:buNone/>
              <a:defRPr sz="1600">
                <a:latin typeface="Proxima Nova"/>
                <a:ea typeface="Proxima Nova"/>
                <a:cs typeface="Proxima Nova"/>
                <a:sym typeface="Proxima Nova"/>
              </a:defRPr>
            </a:lvl1pPr>
            <a:lvl2pPr lvl="1" rtl="0">
              <a:spcBef>
                <a:spcPts val="0"/>
              </a:spcBef>
              <a:buNone/>
              <a:defRPr sz="1600">
                <a:latin typeface="Proxima Nova"/>
                <a:ea typeface="Proxima Nova"/>
                <a:cs typeface="Proxima Nova"/>
                <a:sym typeface="Proxima Nova"/>
              </a:defRPr>
            </a:lvl2pPr>
            <a:lvl3pPr lvl="2" rtl="0">
              <a:spcBef>
                <a:spcPts val="0"/>
              </a:spcBef>
              <a:buNone/>
              <a:defRPr sz="1600">
                <a:latin typeface="Proxima Nova"/>
                <a:ea typeface="Proxima Nova"/>
                <a:cs typeface="Proxima Nova"/>
                <a:sym typeface="Proxima Nova"/>
              </a:defRPr>
            </a:lvl3pPr>
            <a:lvl4pPr lvl="3" rtl="0">
              <a:spcBef>
                <a:spcPts val="0"/>
              </a:spcBef>
              <a:buNone/>
              <a:defRPr sz="1600">
                <a:latin typeface="Proxima Nova"/>
                <a:ea typeface="Proxima Nova"/>
                <a:cs typeface="Proxima Nova"/>
                <a:sym typeface="Proxima Nova"/>
              </a:defRPr>
            </a:lvl4pPr>
            <a:lvl5pPr lvl="4" rtl="0">
              <a:spcBef>
                <a:spcPts val="0"/>
              </a:spcBef>
              <a:buNone/>
              <a:defRPr sz="1600">
                <a:latin typeface="Proxima Nova"/>
                <a:ea typeface="Proxima Nova"/>
                <a:cs typeface="Proxima Nova"/>
                <a:sym typeface="Proxima Nova"/>
              </a:defRPr>
            </a:lvl5pPr>
            <a:lvl6pPr lvl="5" rtl="0">
              <a:spcBef>
                <a:spcPts val="0"/>
              </a:spcBef>
              <a:buNone/>
              <a:defRPr sz="1600">
                <a:latin typeface="Proxima Nova"/>
                <a:ea typeface="Proxima Nova"/>
                <a:cs typeface="Proxima Nova"/>
                <a:sym typeface="Proxima Nova"/>
              </a:defRPr>
            </a:lvl6pPr>
            <a:lvl7pPr lvl="6" rtl="0">
              <a:spcBef>
                <a:spcPts val="0"/>
              </a:spcBef>
              <a:buNone/>
              <a:defRPr sz="1600">
                <a:latin typeface="Proxima Nova"/>
                <a:ea typeface="Proxima Nova"/>
                <a:cs typeface="Proxima Nova"/>
                <a:sym typeface="Proxima Nova"/>
              </a:defRPr>
            </a:lvl7pPr>
            <a:lvl8pPr lvl="7" rtl="0">
              <a:spcBef>
                <a:spcPts val="0"/>
              </a:spcBef>
              <a:buNone/>
              <a:defRPr sz="1600">
                <a:latin typeface="Proxima Nova"/>
                <a:ea typeface="Proxima Nova"/>
                <a:cs typeface="Proxima Nova"/>
                <a:sym typeface="Proxima Nova"/>
              </a:defRPr>
            </a:lvl8pPr>
            <a:lvl9pPr lvl="8" rtl="0">
              <a:spcBef>
                <a:spcPts val="0"/>
              </a:spcBef>
              <a:buNone/>
              <a:defRPr sz="1600">
                <a:latin typeface="Proxima Nova"/>
                <a:ea typeface="Proxima Nova"/>
                <a:cs typeface="Proxima Nova"/>
                <a:sym typeface="Proxima Nova"/>
              </a:defRPr>
            </a:lvl9pPr>
          </a:lstStyle>
          <a:p>
            <a:endParaRPr/>
          </a:p>
        </p:txBody>
      </p:sp>
      <p:sp>
        <p:nvSpPr>
          <p:cNvPr id="73" name="Shape 73"/>
          <p:cNvSpPr txBox="1">
            <a:spLocks noGrp="1"/>
          </p:cNvSpPr>
          <p:nvPr>
            <p:ph type="subTitle" idx="19"/>
          </p:nvPr>
        </p:nvSpPr>
        <p:spPr>
          <a:xfrm>
            <a:off x="4630950" y="3850706"/>
            <a:ext cx="3753900" cy="246300"/>
          </a:xfrm>
          <a:prstGeom prst="rect">
            <a:avLst/>
          </a:prstGeom>
        </p:spPr>
        <p:txBody>
          <a:bodyPr lIns="91425" tIns="91425" rIns="91425" bIns="91425" anchor="b" anchorCtr="0"/>
          <a:lstStyle>
            <a:lvl1pPr lvl="0" rtl="0">
              <a:spcBef>
                <a:spcPts val="0"/>
              </a:spcBef>
              <a:buNone/>
              <a:defRPr sz="1200">
                <a:solidFill>
                  <a:schemeClr val="dk2"/>
                </a:solidFill>
                <a:latin typeface="Proxima Nova"/>
                <a:ea typeface="Proxima Nova"/>
                <a:cs typeface="Proxima Nova"/>
                <a:sym typeface="Proxima Nova"/>
              </a:defRPr>
            </a:lvl1pPr>
            <a:lvl2pPr lvl="1" rtl="0">
              <a:spcBef>
                <a:spcPts val="0"/>
              </a:spcBef>
              <a:buNone/>
              <a:defRPr sz="1200">
                <a:solidFill>
                  <a:schemeClr val="dk2"/>
                </a:solidFill>
                <a:latin typeface="Proxima Nova"/>
                <a:ea typeface="Proxima Nova"/>
                <a:cs typeface="Proxima Nova"/>
                <a:sym typeface="Proxima Nova"/>
              </a:defRPr>
            </a:lvl2pPr>
            <a:lvl3pPr lvl="2" rtl="0">
              <a:spcBef>
                <a:spcPts val="0"/>
              </a:spcBef>
              <a:buNone/>
              <a:defRPr sz="1200">
                <a:solidFill>
                  <a:schemeClr val="dk2"/>
                </a:solidFill>
                <a:latin typeface="Proxima Nova"/>
                <a:ea typeface="Proxima Nova"/>
                <a:cs typeface="Proxima Nova"/>
                <a:sym typeface="Proxima Nova"/>
              </a:defRPr>
            </a:lvl3pPr>
            <a:lvl4pPr lvl="3" rtl="0">
              <a:spcBef>
                <a:spcPts val="0"/>
              </a:spcBef>
              <a:buNone/>
              <a:defRPr sz="1200">
                <a:solidFill>
                  <a:schemeClr val="dk2"/>
                </a:solidFill>
                <a:latin typeface="Proxima Nova"/>
                <a:ea typeface="Proxima Nova"/>
                <a:cs typeface="Proxima Nova"/>
                <a:sym typeface="Proxima Nova"/>
              </a:defRPr>
            </a:lvl4pPr>
            <a:lvl5pPr lvl="4" rtl="0">
              <a:spcBef>
                <a:spcPts val="0"/>
              </a:spcBef>
              <a:buNone/>
              <a:defRPr sz="1200">
                <a:solidFill>
                  <a:schemeClr val="dk2"/>
                </a:solidFill>
                <a:latin typeface="Proxima Nova"/>
                <a:ea typeface="Proxima Nova"/>
                <a:cs typeface="Proxima Nova"/>
                <a:sym typeface="Proxima Nova"/>
              </a:defRPr>
            </a:lvl5pPr>
            <a:lvl6pPr lvl="5" rtl="0">
              <a:spcBef>
                <a:spcPts val="0"/>
              </a:spcBef>
              <a:buNone/>
              <a:defRPr sz="1200">
                <a:solidFill>
                  <a:schemeClr val="dk2"/>
                </a:solidFill>
                <a:latin typeface="Proxima Nova"/>
                <a:ea typeface="Proxima Nova"/>
                <a:cs typeface="Proxima Nova"/>
                <a:sym typeface="Proxima Nova"/>
              </a:defRPr>
            </a:lvl6pPr>
            <a:lvl7pPr lvl="6" rtl="0">
              <a:spcBef>
                <a:spcPts val="0"/>
              </a:spcBef>
              <a:buNone/>
              <a:defRPr sz="1200">
                <a:solidFill>
                  <a:schemeClr val="dk2"/>
                </a:solidFill>
                <a:latin typeface="Proxima Nova"/>
                <a:ea typeface="Proxima Nova"/>
                <a:cs typeface="Proxima Nova"/>
                <a:sym typeface="Proxima Nova"/>
              </a:defRPr>
            </a:lvl7pPr>
            <a:lvl8pPr lvl="7" rtl="0">
              <a:spcBef>
                <a:spcPts val="0"/>
              </a:spcBef>
              <a:buNone/>
              <a:defRPr sz="1200">
                <a:solidFill>
                  <a:schemeClr val="dk2"/>
                </a:solidFill>
                <a:latin typeface="Proxima Nova"/>
                <a:ea typeface="Proxima Nova"/>
                <a:cs typeface="Proxima Nova"/>
                <a:sym typeface="Proxima Nova"/>
              </a:defRPr>
            </a:lvl8pPr>
            <a:lvl9pPr lvl="8" rtl="0">
              <a:spcBef>
                <a:spcPts val="0"/>
              </a:spcBef>
              <a:buNone/>
              <a:defRPr sz="1200">
                <a:solidFill>
                  <a:schemeClr val="dk2"/>
                </a:solidFill>
                <a:latin typeface="Proxima Nova"/>
                <a:ea typeface="Proxima Nova"/>
                <a:cs typeface="Proxima Nova"/>
                <a:sym typeface="Proxima Nova"/>
              </a:defRPr>
            </a:lvl9pPr>
          </a:lstStyle>
          <a:p>
            <a:endParaRPr/>
          </a:p>
        </p:txBody>
      </p:sp>
      <p:sp>
        <p:nvSpPr>
          <p:cNvPr id="74" name="Shape 74"/>
          <p:cNvSpPr txBox="1">
            <a:spLocks noGrp="1"/>
          </p:cNvSpPr>
          <p:nvPr>
            <p:ph type="title"/>
          </p:nvPr>
        </p:nvSpPr>
        <p:spPr>
          <a:xfrm>
            <a:off x="826650" y="0"/>
            <a:ext cx="7490700" cy="1063200"/>
          </a:xfrm>
          <a:prstGeom prst="rect">
            <a:avLst/>
          </a:prstGeom>
        </p:spPr>
        <p:txBody>
          <a:bodyPr lIns="91425" tIns="91425" rIns="91425" bIns="91425" anchor="b" anchorCtr="0"/>
          <a:lstStyle>
            <a:lvl1pPr lvl="0" rtl="0">
              <a:spcBef>
                <a:spcPts val="0"/>
              </a:spcBef>
              <a:buFont typeface="Proxima Nova"/>
              <a:buNone/>
              <a:defRPr b="0">
                <a:latin typeface="Proxima Nova"/>
                <a:ea typeface="Proxima Nova"/>
                <a:cs typeface="Proxima Nova"/>
                <a:sym typeface="Proxima Nova"/>
              </a:defRPr>
            </a:lvl1pPr>
            <a:lvl2pPr lvl="1" rtl="0">
              <a:spcBef>
                <a:spcPts val="0"/>
              </a:spcBef>
              <a:buClr>
                <a:schemeClr val="dk1"/>
              </a:buClr>
              <a:buFont typeface="Proxima Nova"/>
              <a:buNone/>
              <a:defRPr b="0">
                <a:solidFill>
                  <a:schemeClr val="dk1"/>
                </a:solidFill>
                <a:latin typeface="Proxima Nova"/>
                <a:ea typeface="Proxima Nova"/>
                <a:cs typeface="Proxima Nova"/>
                <a:sym typeface="Proxima Nova"/>
              </a:defRPr>
            </a:lvl2pPr>
            <a:lvl3pPr lvl="2" rtl="0">
              <a:spcBef>
                <a:spcPts val="0"/>
              </a:spcBef>
              <a:buClr>
                <a:schemeClr val="dk1"/>
              </a:buClr>
              <a:buFont typeface="Proxima Nova"/>
              <a:buNone/>
              <a:defRPr b="0">
                <a:solidFill>
                  <a:schemeClr val="dk1"/>
                </a:solidFill>
                <a:latin typeface="Proxima Nova"/>
                <a:ea typeface="Proxima Nova"/>
                <a:cs typeface="Proxima Nova"/>
                <a:sym typeface="Proxima Nova"/>
              </a:defRPr>
            </a:lvl3pPr>
            <a:lvl4pPr lvl="3" rtl="0">
              <a:spcBef>
                <a:spcPts val="0"/>
              </a:spcBef>
              <a:buClr>
                <a:schemeClr val="dk1"/>
              </a:buClr>
              <a:buFont typeface="Proxima Nova"/>
              <a:buNone/>
              <a:defRPr b="0">
                <a:solidFill>
                  <a:schemeClr val="dk1"/>
                </a:solidFill>
                <a:latin typeface="Proxima Nova"/>
                <a:ea typeface="Proxima Nova"/>
                <a:cs typeface="Proxima Nova"/>
                <a:sym typeface="Proxima Nova"/>
              </a:defRPr>
            </a:lvl4pPr>
            <a:lvl5pPr lvl="4" rtl="0">
              <a:spcBef>
                <a:spcPts val="0"/>
              </a:spcBef>
              <a:buClr>
                <a:schemeClr val="dk1"/>
              </a:buClr>
              <a:buFont typeface="Proxima Nova"/>
              <a:buNone/>
              <a:defRPr b="0">
                <a:solidFill>
                  <a:schemeClr val="dk1"/>
                </a:solidFill>
                <a:latin typeface="Proxima Nova"/>
                <a:ea typeface="Proxima Nova"/>
                <a:cs typeface="Proxima Nova"/>
                <a:sym typeface="Proxima Nova"/>
              </a:defRPr>
            </a:lvl5pPr>
            <a:lvl6pPr lvl="5" rtl="0">
              <a:spcBef>
                <a:spcPts val="0"/>
              </a:spcBef>
              <a:buClr>
                <a:schemeClr val="dk1"/>
              </a:buClr>
              <a:buFont typeface="Proxima Nova"/>
              <a:buNone/>
              <a:defRPr b="0">
                <a:solidFill>
                  <a:schemeClr val="dk1"/>
                </a:solidFill>
                <a:latin typeface="Proxima Nova"/>
                <a:ea typeface="Proxima Nova"/>
                <a:cs typeface="Proxima Nova"/>
                <a:sym typeface="Proxima Nova"/>
              </a:defRPr>
            </a:lvl6pPr>
            <a:lvl7pPr lvl="6" rtl="0">
              <a:spcBef>
                <a:spcPts val="0"/>
              </a:spcBef>
              <a:buClr>
                <a:schemeClr val="dk1"/>
              </a:buClr>
              <a:buFont typeface="Proxima Nova"/>
              <a:buNone/>
              <a:defRPr b="0">
                <a:solidFill>
                  <a:schemeClr val="dk1"/>
                </a:solidFill>
                <a:latin typeface="Proxima Nova"/>
                <a:ea typeface="Proxima Nova"/>
                <a:cs typeface="Proxima Nova"/>
                <a:sym typeface="Proxima Nova"/>
              </a:defRPr>
            </a:lvl7pPr>
            <a:lvl8pPr lvl="7" rtl="0">
              <a:spcBef>
                <a:spcPts val="0"/>
              </a:spcBef>
              <a:buClr>
                <a:schemeClr val="dk1"/>
              </a:buClr>
              <a:buFont typeface="Proxima Nova"/>
              <a:buNone/>
              <a:defRPr b="0">
                <a:solidFill>
                  <a:schemeClr val="dk1"/>
                </a:solidFill>
                <a:latin typeface="Proxima Nova"/>
                <a:ea typeface="Proxima Nova"/>
                <a:cs typeface="Proxima Nova"/>
                <a:sym typeface="Proxima Nova"/>
              </a:defRPr>
            </a:lvl8pPr>
            <a:lvl9pPr lvl="8" rtl="0">
              <a:spcBef>
                <a:spcPts val="0"/>
              </a:spcBef>
              <a:buClr>
                <a:schemeClr val="dk1"/>
              </a:buClr>
              <a:buFont typeface="Proxima Nova"/>
              <a:buNone/>
              <a:defRPr b="0">
                <a:solidFill>
                  <a:schemeClr val="dk1"/>
                </a:solidFill>
                <a:latin typeface="Proxima Nova"/>
                <a:ea typeface="Proxima Nova"/>
                <a:cs typeface="Proxima Nova"/>
                <a:sym typeface="Proxima Nova"/>
              </a:defRPr>
            </a:lvl9pPr>
          </a:lstStyle>
          <a:p>
            <a:endParaRPr/>
          </a:p>
        </p:txBody>
      </p:sp>
      <p:sp>
        <p:nvSpPr>
          <p:cNvPr id="75" name="Shape 75"/>
          <p:cNvSpPr txBox="1">
            <a:spLocks noGrp="1"/>
          </p:cNvSpPr>
          <p:nvPr>
            <p:ph type="subTitle" idx="20"/>
          </p:nvPr>
        </p:nvSpPr>
        <p:spPr>
          <a:xfrm>
            <a:off x="826650" y="929775"/>
            <a:ext cx="7490700" cy="328800"/>
          </a:xfrm>
          <a:prstGeom prst="rect">
            <a:avLst/>
          </a:prstGeom>
        </p:spPr>
        <p:txBody>
          <a:bodyPr lIns="91425" tIns="91425" rIns="91425" bIns="91425" anchor="t" anchorCtr="0"/>
          <a:lstStyle>
            <a:lvl1pPr lvl="0" rtl="0">
              <a:lnSpc>
                <a:spcPct val="100000"/>
              </a:lnSpc>
              <a:spcBef>
                <a:spcPts val="0"/>
              </a:spcBef>
              <a:buNone/>
              <a:defRPr>
                <a:latin typeface="Proxima Nova"/>
                <a:ea typeface="Proxima Nova"/>
                <a:cs typeface="Proxima Nova"/>
                <a:sym typeface="Proxima Nova"/>
              </a:defRPr>
            </a:lvl1pPr>
            <a:lvl2pPr lvl="1" rtl="0">
              <a:lnSpc>
                <a:spcPct val="100000"/>
              </a:lnSpc>
              <a:spcBef>
                <a:spcPts val="0"/>
              </a:spcBef>
              <a:buNone/>
              <a:defRPr>
                <a:latin typeface="Proxima Nova"/>
                <a:ea typeface="Proxima Nova"/>
                <a:cs typeface="Proxima Nova"/>
                <a:sym typeface="Proxima Nova"/>
              </a:defRPr>
            </a:lvl2pPr>
            <a:lvl3pPr lvl="2" rtl="0">
              <a:lnSpc>
                <a:spcPct val="100000"/>
              </a:lnSpc>
              <a:spcBef>
                <a:spcPts val="0"/>
              </a:spcBef>
              <a:buNone/>
              <a:defRPr>
                <a:latin typeface="Proxima Nova"/>
                <a:ea typeface="Proxima Nova"/>
                <a:cs typeface="Proxima Nova"/>
                <a:sym typeface="Proxima Nova"/>
              </a:defRPr>
            </a:lvl3pPr>
            <a:lvl4pPr lvl="3" rtl="0">
              <a:lnSpc>
                <a:spcPct val="100000"/>
              </a:lnSpc>
              <a:spcBef>
                <a:spcPts val="0"/>
              </a:spcBef>
              <a:buNone/>
              <a:defRPr>
                <a:latin typeface="Proxima Nova"/>
                <a:ea typeface="Proxima Nova"/>
                <a:cs typeface="Proxima Nova"/>
                <a:sym typeface="Proxima Nova"/>
              </a:defRPr>
            </a:lvl4pPr>
            <a:lvl5pPr lvl="4" rtl="0">
              <a:lnSpc>
                <a:spcPct val="100000"/>
              </a:lnSpc>
              <a:spcBef>
                <a:spcPts val="0"/>
              </a:spcBef>
              <a:buNone/>
              <a:defRPr>
                <a:latin typeface="Proxima Nova"/>
                <a:ea typeface="Proxima Nova"/>
                <a:cs typeface="Proxima Nova"/>
                <a:sym typeface="Proxima Nova"/>
              </a:defRPr>
            </a:lvl5pPr>
            <a:lvl6pPr lvl="5" rtl="0">
              <a:lnSpc>
                <a:spcPct val="100000"/>
              </a:lnSpc>
              <a:spcBef>
                <a:spcPts val="0"/>
              </a:spcBef>
              <a:buNone/>
              <a:defRPr>
                <a:latin typeface="Proxima Nova"/>
                <a:ea typeface="Proxima Nova"/>
                <a:cs typeface="Proxima Nova"/>
                <a:sym typeface="Proxima Nova"/>
              </a:defRPr>
            </a:lvl6pPr>
            <a:lvl7pPr lvl="6" rtl="0">
              <a:lnSpc>
                <a:spcPct val="100000"/>
              </a:lnSpc>
              <a:spcBef>
                <a:spcPts val="0"/>
              </a:spcBef>
              <a:buNone/>
              <a:defRPr>
                <a:latin typeface="Proxima Nova"/>
                <a:ea typeface="Proxima Nova"/>
                <a:cs typeface="Proxima Nova"/>
                <a:sym typeface="Proxima Nova"/>
              </a:defRPr>
            </a:lvl7pPr>
            <a:lvl8pPr lvl="7" rtl="0">
              <a:lnSpc>
                <a:spcPct val="100000"/>
              </a:lnSpc>
              <a:spcBef>
                <a:spcPts val="0"/>
              </a:spcBef>
              <a:buNone/>
              <a:defRPr>
                <a:latin typeface="Proxima Nova"/>
                <a:ea typeface="Proxima Nova"/>
                <a:cs typeface="Proxima Nova"/>
                <a:sym typeface="Proxima Nova"/>
              </a:defRPr>
            </a:lvl8pPr>
            <a:lvl9pPr lvl="8" rtl="0">
              <a:lnSpc>
                <a:spcPct val="100000"/>
              </a:lnSpc>
              <a:spcBef>
                <a:spcPts val="0"/>
              </a:spcBef>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headline only">
    <p:spTree>
      <p:nvGrpSpPr>
        <p:cNvPr id="1" name="Shape 76"/>
        <p:cNvGrpSpPr/>
        <p:nvPr/>
      </p:nvGrpSpPr>
      <p:grpSpPr>
        <a:xfrm>
          <a:off x="0" y="0"/>
          <a:ext cx="0" cy="0"/>
          <a:chOff x="0" y="0"/>
          <a:chExt cx="0" cy="0"/>
        </a:xfrm>
      </p:grpSpPr>
      <p:sp>
        <p:nvSpPr>
          <p:cNvPr id="77" name="Shape 77"/>
          <p:cNvSpPr txBox="1">
            <a:spLocks noGrp="1"/>
          </p:cNvSpPr>
          <p:nvPr>
            <p:ph type="title"/>
          </p:nvPr>
        </p:nvSpPr>
        <p:spPr>
          <a:xfrm>
            <a:off x="826650" y="1704884"/>
            <a:ext cx="7490700" cy="1063200"/>
          </a:xfrm>
          <a:prstGeom prst="rect">
            <a:avLst/>
          </a:prstGeom>
        </p:spPr>
        <p:txBody>
          <a:bodyPr lIns="91425" tIns="91425" rIns="91425" bIns="91425" anchor="ctr" anchorCtr="0"/>
          <a:lstStyle>
            <a:lvl1pPr lvl="0" algn="ctr" rtl="0">
              <a:spcBef>
                <a:spcPts val="0"/>
              </a:spcBef>
              <a:buNone/>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sp>
        <p:nvSpPr>
          <p:cNvPr id="78" name="Shape 78"/>
          <p:cNvSpPr txBox="1">
            <a:spLocks noGrp="1"/>
          </p:cNvSpPr>
          <p:nvPr>
            <p:ph type="sldNum" idx="12"/>
          </p:nvPr>
        </p:nvSpPr>
        <p:spPr>
          <a:xfrm>
            <a:off x="103327" y="4733943"/>
            <a:ext cx="3606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text only">
    <p:spTree>
      <p:nvGrpSpPr>
        <p:cNvPr id="1" name="Shape 79"/>
        <p:cNvGrpSpPr/>
        <p:nvPr/>
      </p:nvGrpSpPr>
      <p:grpSpPr>
        <a:xfrm>
          <a:off x="0" y="0"/>
          <a:ext cx="0" cy="0"/>
          <a:chOff x="0" y="0"/>
          <a:chExt cx="0" cy="0"/>
        </a:xfrm>
      </p:grpSpPr>
      <p:sp>
        <p:nvSpPr>
          <p:cNvPr id="80" name="Shape 80"/>
          <p:cNvSpPr txBox="1">
            <a:spLocks noGrp="1"/>
          </p:cNvSpPr>
          <p:nvPr>
            <p:ph type="sldNum" idx="12"/>
          </p:nvPr>
        </p:nvSpPr>
        <p:spPr>
          <a:xfrm>
            <a:off x="103327" y="4733943"/>
            <a:ext cx="3606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
        <p:nvSpPr>
          <p:cNvPr id="81" name="Shape 81"/>
          <p:cNvSpPr txBox="1">
            <a:spLocks noGrp="1"/>
          </p:cNvSpPr>
          <p:nvPr>
            <p:ph type="body" idx="1"/>
          </p:nvPr>
        </p:nvSpPr>
        <p:spPr>
          <a:xfrm>
            <a:off x="826700" y="1241651"/>
            <a:ext cx="7490700" cy="3067500"/>
          </a:xfrm>
          <a:prstGeom prst="rect">
            <a:avLst/>
          </a:prstGeom>
        </p:spPr>
        <p:txBody>
          <a:bodyPr lIns="91425" tIns="91425" rIns="91425" bIns="91425" anchor="t" anchorCtr="0"/>
          <a:lstStyle>
            <a:lvl1pPr lvl="0" rtl="0">
              <a:spcBef>
                <a:spcPts val="0"/>
              </a:spcBef>
              <a:buFont typeface="Proxima Nova"/>
              <a:defRPr>
                <a:latin typeface="Proxima Nova"/>
                <a:ea typeface="Proxima Nova"/>
                <a:cs typeface="Proxima Nova"/>
                <a:sym typeface="Proxima Nova"/>
              </a:defRPr>
            </a:lvl1pPr>
            <a:lvl2pPr lvl="1" rtl="0">
              <a:spcBef>
                <a:spcPts val="0"/>
              </a:spcBef>
              <a:buFont typeface="Proxima Nova"/>
              <a:defRPr>
                <a:latin typeface="Proxima Nova"/>
                <a:ea typeface="Proxima Nova"/>
                <a:cs typeface="Proxima Nova"/>
                <a:sym typeface="Proxima Nova"/>
              </a:defRPr>
            </a:lvl2pPr>
            <a:lvl3pPr lvl="2" rtl="0">
              <a:spcBef>
                <a:spcPts val="0"/>
              </a:spcBef>
              <a:buFont typeface="Proxima Nova"/>
              <a:defRPr>
                <a:latin typeface="Proxima Nova"/>
                <a:ea typeface="Proxima Nova"/>
                <a:cs typeface="Proxima Nova"/>
                <a:sym typeface="Proxima Nova"/>
              </a:defRPr>
            </a:lvl3pPr>
            <a:lvl4pPr lvl="3" rtl="0">
              <a:spcBef>
                <a:spcPts val="0"/>
              </a:spcBef>
              <a:buFont typeface="Proxima Nova"/>
              <a:defRPr>
                <a:latin typeface="Proxima Nova"/>
                <a:ea typeface="Proxima Nova"/>
                <a:cs typeface="Proxima Nova"/>
                <a:sym typeface="Proxima Nova"/>
              </a:defRPr>
            </a:lvl4pPr>
            <a:lvl5pPr lvl="4" rtl="0">
              <a:spcBef>
                <a:spcPts val="0"/>
              </a:spcBef>
              <a:buFont typeface="Proxima Nova"/>
              <a:defRPr>
                <a:latin typeface="Proxima Nova"/>
                <a:ea typeface="Proxima Nova"/>
                <a:cs typeface="Proxima Nova"/>
                <a:sym typeface="Proxima Nova"/>
              </a:defRPr>
            </a:lvl5pPr>
            <a:lvl6pPr lvl="5" rtl="0">
              <a:spcBef>
                <a:spcPts val="0"/>
              </a:spcBef>
              <a:buFont typeface="Proxima Nova"/>
              <a:defRPr>
                <a:latin typeface="Proxima Nova"/>
                <a:ea typeface="Proxima Nova"/>
                <a:cs typeface="Proxima Nova"/>
                <a:sym typeface="Proxima Nova"/>
              </a:defRPr>
            </a:lvl6pPr>
            <a:lvl7pPr lvl="6" rtl="0">
              <a:spcBef>
                <a:spcPts val="0"/>
              </a:spcBef>
              <a:buFont typeface="Proxima Nova"/>
              <a:defRPr>
                <a:latin typeface="Proxima Nova"/>
                <a:ea typeface="Proxima Nova"/>
                <a:cs typeface="Proxima Nova"/>
                <a:sym typeface="Proxima Nova"/>
              </a:defRPr>
            </a:lvl7pPr>
            <a:lvl8pPr lvl="7" rtl="0">
              <a:spcBef>
                <a:spcPts val="0"/>
              </a:spcBef>
              <a:buFont typeface="Proxima Nova"/>
              <a:defRPr>
                <a:latin typeface="Proxima Nova"/>
                <a:ea typeface="Proxima Nova"/>
                <a:cs typeface="Proxima Nova"/>
                <a:sym typeface="Proxima Nova"/>
              </a:defRPr>
            </a:lvl8pPr>
            <a:lvl9pPr lvl="8" rtl="0">
              <a:spcBef>
                <a:spcPts val="0"/>
              </a:spcBef>
              <a:buFont typeface="Proxima Nova"/>
              <a:defRPr>
                <a:latin typeface="Proxima Nova"/>
                <a:ea typeface="Proxima Nova"/>
                <a:cs typeface="Proxima Nova"/>
                <a:sym typeface="Proxima Nova"/>
              </a:defRPr>
            </a:lvl9pPr>
          </a:lstStyle>
          <a:p>
            <a:endParaRPr/>
          </a:p>
        </p:txBody>
      </p:sp>
      <p:sp>
        <p:nvSpPr>
          <p:cNvPr id="82" name="Shape 82"/>
          <p:cNvSpPr txBox="1">
            <a:spLocks noGrp="1"/>
          </p:cNvSpPr>
          <p:nvPr>
            <p:ph type="title"/>
          </p:nvPr>
        </p:nvSpPr>
        <p:spPr>
          <a:xfrm>
            <a:off x="826650" y="0"/>
            <a:ext cx="7490700" cy="1063200"/>
          </a:xfrm>
          <a:prstGeom prst="rect">
            <a:avLst/>
          </a:prstGeom>
        </p:spPr>
        <p:txBody>
          <a:bodyPr lIns="91425" tIns="91425" rIns="91425" bIns="91425" anchor="b" anchorCtr="0"/>
          <a:lstStyle>
            <a:lvl1pPr lvl="0" rtl="0">
              <a:spcBef>
                <a:spcPts val="0"/>
              </a:spcBef>
              <a:buFont typeface="Proxima Nova"/>
              <a:buNone/>
              <a:defRPr b="0">
                <a:latin typeface="Proxima Nova"/>
                <a:ea typeface="Proxima Nova"/>
                <a:cs typeface="Proxima Nova"/>
                <a:sym typeface="Proxima Nova"/>
              </a:defRPr>
            </a:lvl1pPr>
            <a:lvl2pPr lvl="1" rtl="0">
              <a:spcBef>
                <a:spcPts val="0"/>
              </a:spcBef>
              <a:buClr>
                <a:schemeClr val="dk1"/>
              </a:buClr>
              <a:buFont typeface="Proxima Nova"/>
              <a:buNone/>
              <a:defRPr b="0">
                <a:solidFill>
                  <a:schemeClr val="dk1"/>
                </a:solidFill>
                <a:latin typeface="Proxima Nova"/>
                <a:ea typeface="Proxima Nova"/>
                <a:cs typeface="Proxima Nova"/>
                <a:sym typeface="Proxima Nova"/>
              </a:defRPr>
            </a:lvl2pPr>
            <a:lvl3pPr lvl="2" rtl="0">
              <a:spcBef>
                <a:spcPts val="0"/>
              </a:spcBef>
              <a:buClr>
                <a:schemeClr val="dk1"/>
              </a:buClr>
              <a:buFont typeface="Proxima Nova"/>
              <a:buNone/>
              <a:defRPr b="0">
                <a:solidFill>
                  <a:schemeClr val="dk1"/>
                </a:solidFill>
                <a:latin typeface="Proxima Nova"/>
                <a:ea typeface="Proxima Nova"/>
                <a:cs typeface="Proxima Nova"/>
                <a:sym typeface="Proxima Nova"/>
              </a:defRPr>
            </a:lvl3pPr>
            <a:lvl4pPr lvl="3" rtl="0">
              <a:spcBef>
                <a:spcPts val="0"/>
              </a:spcBef>
              <a:buClr>
                <a:schemeClr val="dk1"/>
              </a:buClr>
              <a:buFont typeface="Proxima Nova"/>
              <a:buNone/>
              <a:defRPr b="0">
                <a:solidFill>
                  <a:schemeClr val="dk1"/>
                </a:solidFill>
                <a:latin typeface="Proxima Nova"/>
                <a:ea typeface="Proxima Nova"/>
                <a:cs typeface="Proxima Nova"/>
                <a:sym typeface="Proxima Nova"/>
              </a:defRPr>
            </a:lvl4pPr>
            <a:lvl5pPr lvl="4" rtl="0">
              <a:spcBef>
                <a:spcPts val="0"/>
              </a:spcBef>
              <a:buClr>
                <a:schemeClr val="dk1"/>
              </a:buClr>
              <a:buFont typeface="Proxima Nova"/>
              <a:buNone/>
              <a:defRPr b="0">
                <a:solidFill>
                  <a:schemeClr val="dk1"/>
                </a:solidFill>
                <a:latin typeface="Proxima Nova"/>
                <a:ea typeface="Proxima Nova"/>
                <a:cs typeface="Proxima Nova"/>
                <a:sym typeface="Proxima Nova"/>
              </a:defRPr>
            </a:lvl5pPr>
            <a:lvl6pPr lvl="5" rtl="0">
              <a:spcBef>
                <a:spcPts val="0"/>
              </a:spcBef>
              <a:buClr>
                <a:schemeClr val="dk1"/>
              </a:buClr>
              <a:buFont typeface="Proxima Nova"/>
              <a:buNone/>
              <a:defRPr b="0">
                <a:solidFill>
                  <a:schemeClr val="dk1"/>
                </a:solidFill>
                <a:latin typeface="Proxima Nova"/>
                <a:ea typeface="Proxima Nova"/>
                <a:cs typeface="Proxima Nova"/>
                <a:sym typeface="Proxima Nova"/>
              </a:defRPr>
            </a:lvl6pPr>
            <a:lvl7pPr lvl="6" rtl="0">
              <a:spcBef>
                <a:spcPts val="0"/>
              </a:spcBef>
              <a:buClr>
                <a:schemeClr val="dk1"/>
              </a:buClr>
              <a:buFont typeface="Proxima Nova"/>
              <a:buNone/>
              <a:defRPr b="0">
                <a:solidFill>
                  <a:schemeClr val="dk1"/>
                </a:solidFill>
                <a:latin typeface="Proxima Nova"/>
                <a:ea typeface="Proxima Nova"/>
                <a:cs typeface="Proxima Nova"/>
                <a:sym typeface="Proxima Nova"/>
              </a:defRPr>
            </a:lvl7pPr>
            <a:lvl8pPr lvl="7" rtl="0">
              <a:spcBef>
                <a:spcPts val="0"/>
              </a:spcBef>
              <a:buClr>
                <a:schemeClr val="dk1"/>
              </a:buClr>
              <a:buFont typeface="Proxima Nova"/>
              <a:buNone/>
              <a:defRPr b="0">
                <a:solidFill>
                  <a:schemeClr val="dk1"/>
                </a:solidFill>
                <a:latin typeface="Proxima Nova"/>
                <a:ea typeface="Proxima Nova"/>
                <a:cs typeface="Proxima Nova"/>
                <a:sym typeface="Proxima Nova"/>
              </a:defRPr>
            </a:lvl8pPr>
            <a:lvl9pPr lvl="8" rtl="0">
              <a:spcBef>
                <a:spcPts val="0"/>
              </a:spcBef>
              <a:buClr>
                <a:schemeClr val="dk1"/>
              </a:buClr>
              <a:buFont typeface="Proxima Nova"/>
              <a:buNone/>
              <a:defRPr b="0">
                <a:solidFill>
                  <a:schemeClr val="dk1"/>
                </a:solidFill>
                <a:latin typeface="Proxima Nova"/>
                <a:ea typeface="Proxima Nova"/>
                <a:cs typeface="Proxima Nova"/>
                <a:sym typeface="Proxima Nova"/>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text left, graphic right">
    <p:spTree>
      <p:nvGrpSpPr>
        <p:cNvPr id="1" name="Shape 83"/>
        <p:cNvGrpSpPr/>
        <p:nvPr/>
      </p:nvGrpSpPr>
      <p:grpSpPr>
        <a:xfrm>
          <a:off x="0" y="0"/>
          <a:ext cx="0" cy="0"/>
          <a:chOff x="0" y="0"/>
          <a:chExt cx="0" cy="0"/>
        </a:xfrm>
      </p:grpSpPr>
      <p:sp>
        <p:nvSpPr>
          <p:cNvPr id="84" name="Shape 84"/>
          <p:cNvSpPr txBox="1">
            <a:spLocks noGrp="1"/>
          </p:cNvSpPr>
          <p:nvPr>
            <p:ph type="sldNum" idx="12"/>
          </p:nvPr>
        </p:nvSpPr>
        <p:spPr>
          <a:xfrm>
            <a:off x="103327" y="4733943"/>
            <a:ext cx="3606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
        <p:nvSpPr>
          <p:cNvPr id="85" name="Shape 85"/>
          <p:cNvSpPr txBox="1">
            <a:spLocks noGrp="1"/>
          </p:cNvSpPr>
          <p:nvPr>
            <p:ph type="body" idx="1"/>
          </p:nvPr>
        </p:nvSpPr>
        <p:spPr>
          <a:xfrm>
            <a:off x="826700" y="1244925"/>
            <a:ext cx="3585000" cy="3211500"/>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86" name="Shape 86"/>
          <p:cNvSpPr txBox="1">
            <a:spLocks noGrp="1"/>
          </p:cNvSpPr>
          <p:nvPr>
            <p:ph type="title"/>
          </p:nvPr>
        </p:nvSpPr>
        <p:spPr>
          <a:xfrm>
            <a:off x="826650" y="0"/>
            <a:ext cx="7490700" cy="1063200"/>
          </a:xfrm>
          <a:prstGeom prst="rect">
            <a:avLst/>
          </a:prstGeom>
        </p:spPr>
        <p:txBody>
          <a:bodyPr lIns="91425" tIns="91425" rIns="91425" bIns="91425" anchor="b" anchorCtr="0"/>
          <a:lstStyle>
            <a:lvl1pPr lvl="0" rtl="0">
              <a:spcBef>
                <a:spcPts val="0"/>
              </a:spcBef>
              <a:buFont typeface="Proxima Nova"/>
              <a:buNone/>
              <a:defRPr b="0">
                <a:latin typeface="Proxima Nova"/>
                <a:ea typeface="Proxima Nova"/>
                <a:cs typeface="Proxima Nova"/>
                <a:sym typeface="Proxima Nova"/>
              </a:defRPr>
            </a:lvl1pPr>
            <a:lvl2pPr lvl="1" rtl="0">
              <a:spcBef>
                <a:spcPts val="0"/>
              </a:spcBef>
              <a:buClr>
                <a:schemeClr val="dk1"/>
              </a:buClr>
              <a:buFont typeface="Proxima Nova"/>
              <a:buNone/>
              <a:defRPr b="0">
                <a:solidFill>
                  <a:schemeClr val="dk1"/>
                </a:solidFill>
                <a:latin typeface="Proxima Nova"/>
                <a:ea typeface="Proxima Nova"/>
                <a:cs typeface="Proxima Nova"/>
                <a:sym typeface="Proxima Nova"/>
              </a:defRPr>
            </a:lvl2pPr>
            <a:lvl3pPr lvl="2" rtl="0">
              <a:spcBef>
                <a:spcPts val="0"/>
              </a:spcBef>
              <a:buClr>
                <a:schemeClr val="dk1"/>
              </a:buClr>
              <a:buFont typeface="Proxima Nova"/>
              <a:buNone/>
              <a:defRPr b="0">
                <a:solidFill>
                  <a:schemeClr val="dk1"/>
                </a:solidFill>
                <a:latin typeface="Proxima Nova"/>
                <a:ea typeface="Proxima Nova"/>
                <a:cs typeface="Proxima Nova"/>
                <a:sym typeface="Proxima Nova"/>
              </a:defRPr>
            </a:lvl3pPr>
            <a:lvl4pPr lvl="3" rtl="0">
              <a:spcBef>
                <a:spcPts val="0"/>
              </a:spcBef>
              <a:buClr>
                <a:schemeClr val="dk1"/>
              </a:buClr>
              <a:buFont typeface="Proxima Nova"/>
              <a:buNone/>
              <a:defRPr b="0">
                <a:solidFill>
                  <a:schemeClr val="dk1"/>
                </a:solidFill>
                <a:latin typeface="Proxima Nova"/>
                <a:ea typeface="Proxima Nova"/>
                <a:cs typeface="Proxima Nova"/>
                <a:sym typeface="Proxima Nova"/>
              </a:defRPr>
            </a:lvl4pPr>
            <a:lvl5pPr lvl="4" rtl="0">
              <a:spcBef>
                <a:spcPts val="0"/>
              </a:spcBef>
              <a:buClr>
                <a:schemeClr val="dk1"/>
              </a:buClr>
              <a:buFont typeface="Proxima Nova"/>
              <a:buNone/>
              <a:defRPr b="0">
                <a:solidFill>
                  <a:schemeClr val="dk1"/>
                </a:solidFill>
                <a:latin typeface="Proxima Nova"/>
                <a:ea typeface="Proxima Nova"/>
                <a:cs typeface="Proxima Nova"/>
                <a:sym typeface="Proxima Nova"/>
              </a:defRPr>
            </a:lvl5pPr>
            <a:lvl6pPr lvl="5" rtl="0">
              <a:spcBef>
                <a:spcPts val="0"/>
              </a:spcBef>
              <a:buClr>
                <a:schemeClr val="dk1"/>
              </a:buClr>
              <a:buFont typeface="Proxima Nova"/>
              <a:buNone/>
              <a:defRPr b="0">
                <a:solidFill>
                  <a:schemeClr val="dk1"/>
                </a:solidFill>
                <a:latin typeface="Proxima Nova"/>
                <a:ea typeface="Proxima Nova"/>
                <a:cs typeface="Proxima Nova"/>
                <a:sym typeface="Proxima Nova"/>
              </a:defRPr>
            </a:lvl6pPr>
            <a:lvl7pPr lvl="6" rtl="0">
              <a:spcBef>
                <a:spcPts val="0"/>
              </a:spcBef>
              <a:buClr>
                <a:schemeClr val="dk1"/>
              </a:buClr>
              <a:buFont typeface="Proxima Nova"/>
              <a:buNone/>
              <a:defRPr b="0">
                <a:solidFill>
                  <a:schemeClr val="dk1"/>
                </a:solidFill>
                <a:latin typeface="Proxima Nova"/>
                <a:ea typeface="Proxima Nova"/>
                <a:cs typeface="Proxima Nova"/>
                <a:sym typeface="Proxima Nova"/>
              </a:defRPr>
            </a:lvl7pPr>
            <a:lvl8pPr lvl="7" rtl="0">
              <a:spcBef>
                <a:spcPts val="0"/>
              </a:spcBef>
              <a:buClr>
                <a:schemeClr val="dk1"/>
              </a:buClr>
              <a:buFont typeface="Proxima Nova"/>
              <a:buNone/>
              <a:defRPr b="0">
                <a:solidFill>
                  <a:schemeClr val="dk1"/>
                </a:solidFill>
                <a:latin typeface="Proxima Nova"/>
                <a:ea typeface="Proxima Nova"/>
                <a:cs typeface="Proxima Nova"/>
                <a:sym typeface="Proxima Nova"/>
              </a:defRPr>
            </a:lvl8pPr>
            <a:lvl9pPr lvl="8" rtl="0">
              <a:spcBef>
                <a:spcPts val="0"/>
              </a:spcBef>
              <a:buClr>
                <a:schemeClr val="dk1"/>
              </a:buClr>
              <a:buFont typeface="Proxima Nova"/>
              <a:buNone/>
              <a:defRPr b="0">
                <a:solidFill>
                  <a:schemeClr val="dk1"/>
                </a:solidFill>
                <a:latin typeface="Proxima Nova"/>
                <a:ea typeface="Proxima Nova"/>
                <a:cs typeface="Proxima Nova"/>
                <a:sym typeface="Proxima Nova"/>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graphic left, text right">
    <p:spTree>
      <p:nvGrpSpPr>
        <p:cNvPr id="1" name="Shape 87"/>
        <p:cNvGrpSpPr/>
        <p:nvPr/>
      </p:nvGrpSpPr>
      <p:grpSpPr>
        <a:xfrm>
          <a:off x="0" y="0"/>
          <a:ext cx="0" cy="0"/>
          <a:chOff x="0" y="0"/>
          <a:chExt cx="0" cy="0"/>
        </a:xfrm>
      </p:grpSpPr>
      <p:sp>
        <p:nvSpPr>
          <p:cNvPr id="88" name="Shape 88"/>
          <p:cNvSpPr txBox="1">
            <a:spLocks noGrp="1"/>
          </p:cNvSpPr>
          <p:nvPr>
            <p:ph type="sldNum" idx="12"/>
          </p:nvPr>
        </p:nvSpPr>
        <p:spPr>
          <a:xfrm>
            <a:off x="103327" y="4733943"/>
            <a:ext cx="3606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
        <p:nvSpPr>
          <p:cNvPr id="89" name="Shape 89"/>
          <p:cNvSpPr txBox="1">
            <a:spLocks noGrp="1"/>
          </p:cNvSpPr>
          <p:nvPr>
            <p:ph type="body" idx="1"/>
          </p:nvPr>
        </p:nvSpPr>
        <p:spPr>
          <a:xfrm>
            <a:off x="4732350" y="1244925"/>
            <a:ext cx="3585000" cy="3201900"/>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90" name="Shape 90"/>
          <p:cNvSpPr txBox="1">
            <a:spLocks noGrp="1"/>
          </p:cNvSpPr>
          <p:nvPr>
            <p:ph type="title"/>
          </p:nvPr>
        </p:nvSpPr>
        <p:spPr>
          <a:xfrm>
            <a:off x="826650" y="0"/>
            <a:ext cx="7490700" cy="1063200"/>
          </a:xfrm>
          <a:prstGeom prst="rect">
            <a:avLst/>
          </a:prstGeom>
        </p:spPr>
        <p:txBody>
          <a:bodyPr lIns="91425" tIns="91425" rIns="91425" bIns="91425" anchor="b" anchorCtr="0"/>
          <a:lstStyle>
            <a:lvl1pPr lvl="0" rtl="0">
              <a:spcBef>
                <a:spcPts val="0"/>
              </a:spcBef>
              <a:buFont typeface="Proxima Nova"/>
              <a:buNone/>
              <a:defRPr b="0">
                <a:latin typeface="Proxima Nova"/>
                <a:ea typeface="Proxima Nova"/>
                <a:cs typeface="Proxima Nova"/>
                <a:sym typeface="Proxima Nova"/>
              </a:defRPr>
            </a:lvl1pPr>
            <a:lvl2pPr lvl="1" rtl="0">
              <a:spcBef>
                <a:spcPts val="0"/>
              </a:spcBef>
              <a:buClr>
                <a:schemeClr val="dk1"/>
              </a:buClr>
              <a:buFont typeface="Proxima Nova"/>
              <a:buNone/>
              <a:defRPr b="0">
                <a:solidFill>
                  <a:schemeClr val="dk1"/>
                </a:solidFill>
                <a:latin typeface="Proxima Nova"/>
                <a:ea typeface="Proxima Nova"/>
                <a:cs typeface="Proxima Nova"/>
                <a:sym typeface="Proxima Nova"/>
              </a:defRPr>
            </a:lvl2pPr>
            <a:lvl3pPr lvl="2" rtl="0">
              <a:spcBef>
                <a:spcPts val="0"/>
              </a:spcBef>
              <a:buClr>
                <a:schemeClr val="dk1"/>
              </a:buClr>
              <a:buFont typeface="Proxima Nova"/>
              <a:buNone/>
              <a:defRPr b="0">
                <a:solidFill>
                  <a:schemeClr val="dk1"/>
                </a:solidFill>
                <a:latin typeface="Proxima Nova"/>
                <a:ea typeface="Proxima Nova"/>
                <a:cs typeface="Proxima Nova"/>
                <a:sym typeface="Proxima Nova"/>
              </a:defRPr>
            </a:lvl3pPr>
            <a:lvl4pPr lvl="3" rtl="0">
              <a:spcBef>
                <a:spcPts val="0"/>
              </a:spcBef>
              <a:buClr>
                <a:schemeClr val="dk1"/>
              </a:buClr>
              <a:buFont typeface="Proxima Nova"/>
              <a:buNone/>
              <a:defRPr b="0">
                <a:solidFill>
                  <a:schemeClr val="dk1"/>
                </a:solidFill>
                <a:latin typeface="Proxima Nova"/>
                <a:ea typeface="Proxima Nova"/>
                <a:cs typeface="Proxima Nova"/>
                <a:sym typeface="Proxima Nova"/>
              </a:defRPr>
            </a:lvl4pPr>
            <a:lvl5pPr lvl="4" rtl="0">
              <a:spcBef>
                <a:spcPts val="0"/>
              </a:spcBef>
              <a:buClr>
                <a:schemeClr val="dk1"/>
              </a:buClr>
              <a:buFont typeface="Proxima Nova"/>
              <a:buNone/>
              <a:defRPr b="0">
                <a:solidFill>
                  <a:schemeClr val="dk1"/>
                </a:solidFill>
                <a:latin typeface="Proxima Nova"/>
                <a:ea typeface="Proxima Nova"/>
                <a:cs typeface="Proxima Nova"/>
                <a:sym typeface="Proxima Nova"/>
              </a:defRPr>
            </a:lvl5pPr>
            <a:lvl6pPr lvl="5" rtl="0">
              <a:spcBef>
                <a:spcPts val="0"/>
              </a:spcBef>
              <a:buClr>
                <a:schemeClr val="dk1"/>
              </a:buClr>
              <a:buFont typeface="Proxima Nova"/>
              <a:buNone/>
              <a:defRPr b="0">
                <a:solidFill>
                  <a:schemeClr val="dk1"/>
                </a:solidFill>
                <a:latin typeface="Proxima Nova"/>
                <a:ea typeface="Proxima Nova"/>
                <a:cs typeface="Proxima Nova"/>
                <a:sym typeface="Proxima Nova"/>
              </a:defRPr>
            </a:lvl6pPr>
            <a:lvl7pPr lvl="6" rtl="0">
              <a:spcBef>
                <a:spcPts val="0"/>
              </a:spcBef>
              <a:buClr>
                <a:schemeClr val="dk1"/>
              </a:buClr>
              <a:buFont typeface="Proxima Nova"/>
              <a:buNone/>
              <a:defRPr b="0">
                <a:solidFill>
                  <a:schemeClr val="dk1"/>
                </a:solidFill>
                <a:latin typeface="Proxima Nova"/>
                <a:ea typeface="Proxima Nova"/>
                <a:cs typeface="Proxima Nova"/>
                <a:sym typeface="Proxima Nova"/>
              </a:defRPr>
            </a:lvl7pPr>
            <a:lvl8pPr lvl="7" rtl="0">
              <a:spcBef>
                <a:spcPts val="0"/>
              </a:spcBef>
              <a:buClr>
                <a:schemeClr val="dk1"/>
              </a:buClr>
              <a:buFont typeface="Proxima Nova"/>
              <a:buNone/>
              <a:defRPr b="0">
                <a:solidFill>
                  <a:schemeClr val="dk1"/>
                </a:solidFill>
                <a:latin typeface="Proxima Nova"/>
                <a:ea typeface="Proxima Nova"/>
                <a:cs typeface="Proxima Nova"/>
                <a:sym typeface="Proxima Nova"/>
              </a:defRPr>
            </a:lvl8pPr>
            <a:lvl9pPr lvl="8" rtl="0">
              <a:spcBef>
                <a:spcPts val="0"/>
              </a:spcBef>
              <a:buClr>
                <a:schemeClr val="dk1"/>
              </a:buClr>
              <a:buFont typeface="Proxima Nova"/>
              <a:buNone/>
              <a:defRPr b="0">
                <a:solidFill>
                  <a:schemeClr val="dk1"/>
                </a:solidFill>
                <a:latin typeface="Proxima Nova"/>
                <a:ea typeface="Proxima Nova"/>
                <a:cs typeface="Proxima Nova"/>
                <a:sym typeface="Proxima Nova"/>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two columns, graphics">
    <p:spTree>
      <p:nvGrpSpPr>
        <p:cNvPr id="1" name="Shape 91"/>
        <p:cNvGrpSpPr/>
        <p:nvPr/>
      </p:nvGrpSpPr>
      <p:grpSpPr>
        <a:xfrm>
          <a:off x="0" y="0"/>
          <a:ext cx="0" cy="0"/>
          <a:chOff x="0" y="0"/>
          <a:chExt cx="0" cy="0"/>
        </a:xfrm>
      </p:grpSpPr>
      <p:sp>
        <p:nvSpPr>
          <p:cNvPr id="92" name="Shape 92"/>
          <p:cNvSpPr txBox="1">
            <a:spLocks noGrp="1"/>
          </p:cNvSpPr>
          <p:nvPr>
            <p:ph type="sldNum" idx="12"/>
          </p:nvPr>
        </p:nvSpPr>
        <p:spPr>
          <a:xfrm>
            <a:off x="103327" y="4733943"/>
            <a:ext cx="3606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
        <p:nvSpPr>
          <p:cNvPr id="93" name="Shape 93"/>
          <p:cNvSpPr txBox="1">
            <a:spLocks noGrp="1"/>
          </p:cNvSpPr>
          <p:nvPr>
            <p:ph type="subTitle" idx="1"/>
          </p:nvPr>
        </p:nvSpPr>
        <p:spPr>
          <a:xfrm>
            <a:off x="4968475" y="2753153"/>
            <a:ext cx="3348900" cy="499800"/>
          </a:xfrm>
          <a:prstGeom prst="rect">
            <a:avLst/>
          </a:prstGeom>
        </p:spPr>
        <p:txBody>
          <a:bodyPr lIns="91425" tIns="91425" rIns="91425" bIns="91425" anchor="b" anchorCtr="0"/>
          <a:lstStyle>
            <a:lvl1pPr lvl="0" algn="ctr" rtl="0">
              <a:lnSpc>
                <a:spcPct val="100000"/>
              </a:lnSpc>
              <a:spcBef>
                <a:spcPts val="0"/>
              </a:spcBef>
              <a:buNone/>
              <a:defRPr b="1"/>
            </a:lvl1pPr>
            <a:lvl2pPr lvl="1" algn="ctr" rtl="0">
              <a:lnSpc>
                <a:spcPct val="100000"/>
              </a:lnSpc>
              <a:spcBef>
                <a:spcPts val="0"/>
              </a:spcBef>
              <a:buNone/>
              <a:defRPr b="1"/>
            </a:lvl2pPr>
            <a:lvl3pPr lvl="2" algn="ctr" rtl="0">
              <a:lnSpc>
                <a:spcPct val="100000"/>
              </a:lnSpc>
              <a:spcBef>
                <a:spcPts val="0"/>
              </a:spcBef>
              <a:buNone/>
              <a:defRPr b="1"/>
            </a:lvl3pPr>
            <a:lvl4pPr lvl="3" algn="ctr" rtl="0">
              <a:lnSpc>
                <a:spcPct val="100000"/>
              </a:lnSpc>
              <a:spcBef>
                <a:spcPts val="0"/>
              </a:spcBef>
              <a:buNone/>
              <a:defRPr b="1"/>
            </a:lvl4pPr>
            <a:lvl5pPr lvl="4" algn="ctr" rtl="0">
              <a:lnSpc>
                <a:spcPct val="100000"/>
              </a:lnSpc>
              <a:spcBef>
                <a:spcPts val="0"/>
              </a:spcBef>
              <a:buNone/>
              <a:defRPr b="1"/>
            </a:lvl5pPr>
            <a:lvl6pPr lvl="5" algn="ctr" rtl="0">
              <a:lnSpc>
                <a:spcPct val="100000"/>
              </a:lnSpc>
              <a:spcBef>
                <a:spcPts val="0"/>
              </a:spcBef>
              <a:buNone/>
              <a:defRPr b="1"/>
            </a:lvl6pPr>
            <a:lvl7pPr lvl="6" algn="ctr" rtl="0">
              <a:lnSpc>
                <a:spcPct val="100000"/>
              </a:lnSpc>
              <a:spcBef>
                <a:spcPts val="0"/>
              </a:spcBef>
              <a:buNone/>
              <a:defRPr b="1"/>
            </a:lvl7pPr>
            <a:lvl8pPr lvl="7" algn="ctr" rtl="0">
              <a:lnSpc>
                <a:spcPct val="100000"/>
              </a:lnSpc>
              <a:spcBef>
                <a:spcPts val="0"/>
              </a:spcBef>
              <a:buNone/>
              <a:defRPr b="1"/>
            </a:lvl8pPr>
            <a:lvl9pPr lvl="8" algn="ctr" rtl="0">
              <a:lnSpc>
                <a:spcPct val="100000"/>
              </a:lnSpc>
              <a:spcBef>
                <a:spcPts val="0"/>
              </a:spcBef>
              <a:buNone/>
              <a:defRPr b="1"/>
            </a:lvl9pPr>
          </a:lstStyle>
          <a:p>
            <a:endParaRPr/>
          </a:p>
        </p:txBody>
      </p:sp>
      <p:sp>
        <p:nvSpPr>
          <p:cNvPr id="94" name="Shape 94"/>
          <p:cNvSpPr txBox="1">
            <a:spLocks noGrp="1"/>
          </p:cNvSpPr>
          <p:nvPr>
            <p:ph type="body" idx="2"/>
          </p:nvPr>
        </p:nvSpPr>
        <p:spPr>
          <a:xfrm>
            <a:off x="4968350" y="3138578"/>
            <a:ext cx="3348900" cy="1341300"/>
          </a:xfrm>
          <a:prstGeom prst="rect">
            <a:avLst/>
          </a:prstGeom>
        </p:spPr>
        <p:txBody>
          <a:bodyPr lIns="91425" tIns="91425" rIns="91425" bIns="91425" anchor="t" anchorCtr="0"/>
          <a:lstStyle>
            <a:lvl1pPr lvl="0" algn="ctr" rtl="0">
              <a:spcBef>
                <a:spcPts val="0"/>
              </a:spcBef>
              <a:spcAft>
                <a:spcPts val="0"/>
              </a:spcAft>
              <a:buSzPct val="100000"/>
              <a:defRPr sz="1200"/>
            </a:lvl1pPr>
            <a:lvl2pPr lvl="1" algn="ctr" rtl="0">
              <a:spcBef>
                <a:spcPts val="0"/>
              </a:spcBef>
              <a:spcAft>
                <a:spcPts val="0"/>
              </a:spcAft>
              <a:buSzPct val="100000"/>
              <a:defRPr sz="1200"/>
            </a:lvl2pPr>
            <a:lvl3pPr lvl="2" algn="ctr" rtl="0">
              <a:spcBef>
                <a:spcPts val="0"/>
              </a:spcBef>
              <a:spcAft>
                <a:spcPts val="0"/>
              </a:spcAft>
              <a:buSzPct val="100000"/>
              <a:defRPr sz="1200"/>
            </a:lvl3pPr>
            <a:lvl4pPr lvl="3" algn="ctr" rtl="0">
              <a:spcBef>
                <a:spcPts val="0"/>
              </a:spcBef>
              <a:spcAft>
                <a:spcPts val="0"/>
              </a:spcAft>
              <a:buSzPct val="100000"/>
              <a:defRPr sz="1200"/>
            </a:lvl4pPr>
            <a:lvl5pPr lvl="4" algn="ctr" rtl="0">
              <a:spcBef>
                <a:spcPts val="0"/>
              </a:spcBef>
              <a:spcAft>
                <a:spcPts val="0"/>
              </a:spcAft>
              <a:buSzPct val="100000"/>
              <a:defRPr sz="1200"/>
            </a:lvl5pPr>
            <a:lvl6pPr lvl="5" algn="ctr" rtl="0">
              <a:spcBef>
                <a:spcPts val="0"/>
              </a:spcBef>
              <a:spcAft>
                <a:spcPts val="0"/>
              </a:spcAft>
              <a:buSzPct val="100000"/>
              <a:defRPr sz="1200"/>
            </a:lvl6pPr>
            <a:lvl7pPr lvl="6" algn="ctr" rtl="0">
              <a:spcBef>
                <a:spcPts val="0"/>
              </a:spcBef>
              <a:spcAft>
                <a:spcPts val="0"/>
              </a:spcAft>
              <a:buSzPct val="100000"/>
              <a:defRPr sz="1200"/>
            </a:lvl7pPr>
            <a:lvl8pPr lvl="7" algn="ctr" rtl="0">
              <a:spcBef>
                <a:spcPts val="0"/>
              </a:spcBef>
              <a:spcAft>
                <a:spcPts val="0"/>
              </a:spcAft>
              <a:buSzPct val="100000"/>
              <a:defRPr sz="1200"/>
            </a:lvl8pPr>
            <a:lvl9pPr lvl="8" algn="ctr" rtl="0">
              <a:spcBef>
                <a:spcPts val="0"/>
              </a:spcBef>
              <a:spcAft>
                <a:spcPts val="0"/>
              </a:spcAft>
              <a:buSzPct val="100000"/>
              <a:defRPr sz="1200"/>
            </a:lvl9pPr>
          </a:lstStyle>
          <a:p>
            <a:endParaRPr/>
          </a:p>
        </p:txBody>
      </p:sp>
      <p:sp>
        <p:nvSpPr>
          <p:cNvPr id="95" name="Shape 95"/>
          <p:cNvSpPr txBox="1">
            <a:spLocks noGrp="1"/>
          </p:cNvSpPr>
          <p:nvPr>
            <p:ph type="subTitle" idx="3"/>
          </p:nvPr>
        </p:nvSpPr>
        <p:spPr>
          <a:xfrm>
            <a:off x="826650" y="2753153"/>
            <a:ext cx="3348900" cy="499800"/>
          </a:xfrm>
          <a:prstGeom prst="rect">
            <a:avLst/>
          </a:prstGeom>
        </p:spPr>
        <p:txBody>
          <a:bodyPr lIns="91425" tIns="91425" rIns="91425" bIns="91425" anchor="b" anchorCtr="0"/>
          <a:lstStyle>
            <a:lvl1pPr lvl="0" algn="ctr" rtl="0">
              <a:lnSpc>
                <a:spcPct val="100000"/>
              </a:lnSpc>
              <a:spcBef>
                <a:spcPts val="0"/>
              </a:spcBef>
              <a:buNone/>
              <a:defRPr b="1"/>
            </a:lvl1pPr>
            <a:lvl2pPr lvl="1" algn="ctr" rtl="0">
              <a:lnSpc>
                <a:spcPct val="100000"/>
              </a:lnSpc>
              <a:spcBef>
                <a:spcPts val="0"/>
              </a:spcBef>
              <a:buNone/>
              <a:defRPr b="1"/>
            </a:lvl2pPr>
            <a:lvl3pPr lvl="2" algn="ctr" rtl="0">
              <a:lnSpc>
                <a:spcPct val="100000"/>
              </a:lnSpc>
              <a:spcBef>
                <a:spcPts val="0"/>
              </a:spcBef>
              <a:buNone/>
              <a:defRPr b="1"/>
            </a:lvl3pPr>
            <a:lvl4pPr lvl="3" algn="ctr" rtl="0">
              <a:lnSpc>
                <a:spcPct val="100000"/>
              </a:lnSpc>
              <a:spcBef>
                <a:spcPts val="0"/>
              </a:spcBef>
              <a:buNone/>
              <a:defRPr b="1"/>
            </a:lvl4pPr>
            <a:lvl5pPr lvl="4" algn="ctr" rtl="0">
              <a:lnSpc>
                <a:spcPct val="100000"/>
              </a:lnSpc>
              <a:spcBef>
                <a:spcPts val="0"/>
              </a:spcBef>
              <a:buNone/>
              <a:defRPr b="1"/>
            </a:lvl5pPr>
            <a:lvl6pPr lvl="5" algn="ctr" rtl="0">
              <a:lnSpc>
                <a:spcPct val="100000"/>
              </a:lnSpc>
              <a:spcBef>
                <a:spcPts val="0"/>
              </a:spcBef>
              <a:buNone/>
              <a:defRPr b="1"/>
            </a:lvl6pPr>
            <a:lvl7pPr lvl="6" algn="ctr" rtl="0">
              <a:lnSpc>
                <a:spcPct val="100000"/>
              </a:lnSpc>
              <a:spcBef>
                <a:spcPts val="0"/>
              </a:spcBef>
              <a:buNone/>
              <a:defRPr b="1"/>
            </a:lvl7pPr>
            <a:lvl8pPr lvl="7" algn="ctr" rtl="0">
              <a:lnSpc>
                <a:spcPct val="100000"/>
              </a:lnSpc>
              <a:spcBef>
                <a:spcPts val="0"/>
              </a:spcBef>
              <a:buNone/>
              <a:defRPr b="1"/>
            </a:lvl8pPr>
            <a:lvl9pPr lvl="8" algn="ctr" rtl="0">
              <a:lnSpc>
                <a:spcPct val="100000"/>
              </a:lnSpc>
              <a:spcBef>
                <a:spcPts val="0"/>
              </a:spcBef>
              <a:buNone/>
              <a:defRPr b="1"/>
            </a:lvl9pPr>
          </a:lstStyle>
          <a:p>
            <a:endParaRPr/>
          </a:p>
        </p:txBody>
      </p:sp>
      <p:sp>
        <p:nvSpPr>
          <p:cNvPr id="96" name="Shape 96"/>
          <p:cNvSpPr txBox="1">
            <a:spLocks noGrp="1"/>
          </p:cNvSpPr>
          <p:nvPr>
            <p:ph type="body" idx="4"/>
          </p:nvPr>
        </p:nvSpPr>
        <p:spPr>
          <a:xfrm>
            <a:off x="826525" y="3138578"/>
            <a:ext cx="3348900" cy="1341300"/>
          </a:xfrm>
          <a:prstGeom prst="rect">
            <a:avLst/>
          </a:prstGeom>
        </p:spPr>
        <p:txBody>
          <a:bodyPr lIns="91425" tIns="91425" rIns="91425" bIns="91425" anchor="t" anchorCtr="0"/>
          <a:lstStyle>
            <a:lvl1pPr lvl="0" algn="ctr" rtl="0">
              <a:spcBef>
                <a:spcPts val="0"/>
              </a:spcBef>
              <a:spcAft>
                <a:spcPts val="0"/>
              </a:spcAft>
              <a:buSzPct val="100000"/>
              <a:defRPr sz="1200"/>
            </a:lvl1pPr>
            <a:lvl2pPr lvl="1" algn="ctr" rtl="0">
              <a:spcBef>
                <a:spcPts val="0"/>
              </a:spcBef>
              <a:spcAft>
                <a:spcPts val="0"/>
              </a:spcAft>
              <a:buSzPct val="100000"/>
              <a:defRPr sz="1200"/>
            </a:lvl2pPr>
            <a:lvl3pPr lvl="2" algn="ctr" rtl="0">
              <a:spcBef>
                <a:spcPts val="0"/>
              </a:spcBef>
              <a:spcAft>
                <a:spcPts val="0"/>
              </a:spcAft>
              <a:buSzPct val="100000"/>
              <a:defRPr sz="1200"/>
            </a:lvl3pPr>
            <a:lvl4pPr lvl="3" algn="ctr" rtl="0">
              <a:spcBef>
                <a:spcPts val="0"/>
              </a:spcBef>
              <a:spcAft>
                <a:spcPts val="0"/>
              </a:spcAft>
              <a:buSzPct val="100000"/>
              <a:defRPr sz="1200"/>
            </a:lvl4pPr>
            <a:lvl5pPr lvl="4" algn="ctr" rtl="0">
              <a:spcBef>
                <a:spcPts val="0"/>
              </a:spcBef>
              <a:spcAft>
                <a:spcPts val="0"/>
              </a:spcAft>
              <a:buSzPct val="100000"/>
              <a:defRPr sz="1200"/>
            </a:lvl5pPr>
            <a:lvl6pPr lvl="5" algn="ctr" rtl="0">
              <a:spcBef>
                <a:spcPts val="0"/>
              </a:spcBef>
              <a:spcAft>
                <a:spcPts val="0"/>
              </a:spcAft>
              <a:buSzPct val="100000"/>
              <a:defRPr sz="1200"/>
            </a:lvl6pPr>
            <a:lvl7pPr lvl="6" algn="ctr" rtl="0">
              <a:spcBef>
                <a:spcPts val="0"/>
              </a:spcBef>
              <a:spcAft>
                <a:spcPts val="0"/>
              </a:spcAft>
              <a:buSzPct val="100000"/>
              <a:defRPr sz="1200"/>
            </a:lvl7pPr>
            <a:lvl8pPr lvl="7" algn="ctr" rtl="0">
              <a:spcBef>
                <a:spcPts val="0"/>
              </a:spcBef>
              <a:spcAft>
                <a:spcPts val="0"/>
              </a:spcAft>
              <a:buSzPct val="100000"/>
              <a:defRPr sz="1200"/>
            </a:lvl8pPr>
            <a:lvl9pPr lvl="8" algn="ctr" rtl="0">
              <a:spcBef>
                <a:spcPts val="0"/>
              </a:spcBef>
              <a:spcAft>
                <a:spcPts val="0"/>
              </a:spcAft>
              <a:buSzPct val="100000"/>
              <a:defRPr sz="1200"/>
            </a:lvl9pPr>
          </a:lstStyle>
          <a:p>
            <a:endParaRPr/>
          </a:p>
        </p:txBody>
      </p:sp>
      <p:sp>
        <p:nvSpPr>
          <p:cNvPr id="97" name="Shape 97"/>
          <p:cNvSpPr txBox="1">
            <a:spLocks noGrp="1"/>
          </p:cNvSpPr>
          <p:nvPr>
            <p:ph type="title"/>
          </p:nvPr>
        </p:nvSpPr>
        <p:spPr>
          <a:xfrm>
            <a:off x="826650" y="0"/>
            <a:ext cx="7490700" cy="1063200"/>
          </a:xfrm>
          <a:prstGeom prst="rect">
            <a:avLst/>
          </a:prstGeom>
        </p:spPr>
        <p:txBody>
          <a:bodyPr lIns="91425" tIns="91425" rIns="91425" bIns="91425" anchor="b" anchorCtr="0"/>
          <a:lstStyle>
            <a:lvl1pPr lvl="0" rtl="0">
              <a:spcBef>
                <a:spcPts val="0"/>
              </a:spcBef>
              <a:buFont typeface="Proxima Nova"/>
              <a:buNone/>
              <a:defRPr b="0">
                <a:latin typeface="Proxima Nova"/>
                <a:ea typeface="Proxima Nova"/>
                <a:cs typeface="Proxima Nova"/>
                <a:sym typeface="Proxima Nova"/>
              </a:defRPr>
            </a:lvl1pPr>
            <a:lvl2pPr lvl="1" rtl="0">
              <a:spcBef>
                <a:spcPts val="0"/>
              </a:spcBef>
              <a:buClr>
                <a:schemeClr val="dk1"/>
              </a:buClr>
              <a:buFont typeface="Proxima Nova"/>
              <a:buNone/>
              <a:defRPr b="0">
                <a:solidFill>
                  <a:schemeClr val="dk1"/>
                </a:solidFill>
                <a:latin typeface="Proxima Nova"/>
                <a:ea typeface="Proxima Nova"/>
                <a:cs typeface="Proxima Nova"/>
                <a:sym typeface="Proxima Nova"/>
              </a:defRPr>
            </a:lvl2pPr>
            <a:lvl3pPr lvl="2" rtl="0">
              <a:spcBef>
                <a:spcPts val="0"/>
              </a:spcBef>
              <a:buClr>
                <a:schemeClr val="dk1"/>
              </a:buClr>
              <a:buFont typeface="Proxima Nova"/>
              <a:buNone/>
              <a:defRPr b="0">
                <a:solidFill>
                  <a:schemeClr val="dk1"/>
                </a:solidFill>
                <a:latin typeface="Proxima Nova"/>
                <a:ea typeface="Proxima Nova"/>
                <a:cs typeface="Proxima Nova"/>
                <a:sym typeface="Proxima Nova"/>
              </a:defRPr>
            </a:lvl3pPr>
            <a:lvl4pPr lvl="3" rtl="0">
              <a:spcBef>
                <a:spcPts val="0"/>
              </a:spcBef>
              <a:buClr>
                <a:schemeClr val="dk1"/>
              </a:buClr>
              <a:buFont typeface="Proxima Nova"/>
              <a:buNone/>
              <a:defRPr b="0">
                <a:solidFill>
                  <a:schemeClr val="dk1"/>
                </a:solidFill>
                <a:latin typeface="Proxima Nova"/>
                <a:ea typeface="Proxima Nova"/>
                <a:cs typeface="Proxima Nova"/>
                <a:sym typeface="Proxima Nova"/>
              </a:defRPr>
            </a:lvl4pPr>
            <a:lvl5pPr lvl="4" rtl="0">
              <a:spcBef>
                <a:spcPts val="0"/>
              </a:spcBef>
              <a:buClr>
                <a:schemeClr val="dk1"/>
              </a:buClr>
              <a:buFont typeface="Proxima Nova"/>
              <a:buNone/>
              <a:defRPr b="0">
                <a:solidFill>
                  <a:schemeClr val="dk1"/>
                </a:solidFill>
                <a:latin typeface="Proxima Nova"/>
                <a:ea typeface="Proxima Nova"/>
                <a:cs typeface="Proxima Nova"/>
                <a:sym typeface="Proxima Nova"/>
              </a:defRPr>
            </a:lvl5pPr>
            <a:lvl6pPr lvl="5" rtl="0">
              <a:spcBef>
                <a:spcPts val="0"/>
              </a:spcBef>
              <a:buClr>
                <a:schemeClr val="dk1"/>
              </a:buClr>
              <a:buFont typeface="Proxima Nova"/>
              <a:buNone/>
              <a:defRPr b="0">
                <a:solidFill>
                  <a:schemeClr val="dk1"/>
                </a:solidFill>
                <a:latin typeface="Proxima Nova"/>
                <a:ea typeface="Proxima Nova"/>
                <a:cs typeface="Proxima Nova"/>
                <a:sym typeface="Proxima Nova"/>
              </a:defRPr>
            </a:lvl6pPr>
            <a:lvl7pPr lvl="6" rtl="0">
              <a:spcBef>
                <a:spcPts val="0"/>
              </a:spcBef>
              <a:buClr>
                <a:schemeClr val="dk1"/>
              </a:buClr>
              <a:buFont typeface="Proxima Nova"/>
              <a:buNone/>
              <a:defRPr b="0">
                <a:solidFill>
                  <a:schemeClr val="dk1"/>
                </a:solidFill>
                <a:latin typeface="Proxima Nova"/>
                <a:ea typeface="Proxima Nova"/>
                <a:cs typeface="Proxima Nova"/>
                <a:sym typeface="Proxima Nova"/>
              </a:defRPr>
            </a:lvl7pPr>
            <a:lvl8pPr lvl="7" rtl="0">
              <a:spcBef>
                <a:spcPts val="0"/>
              </a:spcBef>
              <a:buClr>
                <a:schemeClr val="dk1"/>
              </a:buClr>
              <a:buFont typeface="Proxima Nova"/>
              <a:buNone/>
              <a:defRPr b="0">
                <a:solidFill>
                  <a:schemeClr val="dk1"/>
                </a:solidFill>
                <a:latin typeface="Proxima Nova"/>
                <a:ea typeface="Proxima Nova"/>
                <a:cs typeface="Proxima Nova"/>
                <a:sym typeface="Proxima Nova"/>
              </a:defRPr>
            </a:lvl8pPr>
            <a:lvl9pPr lvl="8" rtl="0">
              <a:spcBef>
                <a:spcPts val="0"/>
              </a:spcBef>
              <a:buClr>
                <a:schemeClr val="dk1"/>
              </a:buClr>
              <a:buFont typeface="Proxima Nova"/>
              <a:buNone/>
              <a:defRPr b="0">
                <a:solidFill>
                  <a:schemeClr val="dk1"/>
                </a:solidFill>
                <a:latin typeface="Proxima Nova"/>
                <a:ea typeface="Proxima Nova"/>
                <a:cs typeface="Proxima Nova"/>
                <a:sym typeface="Proxima Nova"/>
              </a:defRPr>
            </a:lvl9pPr>
          </a:lstStyle>
          <a:p>
            <a:endParaRPr/>
          </a:p>
        </p:txBody>
      </p:sp>
      <p:sp>
        <p:nvSpPr>
          <p:cNvPr id="98" name="Shape 98"/>
          <p:cNvSpPr txBox="1">
            <a:spLocks noGrp="1"/>
          </p:cNvSpPr>
          <p:nvPr>
            <p:ph type="subTitle" idx="5"/>
          </p:nvPr>
        </p:nvSpPr>
        <p:spPr>
          <a:xfrm>
            <a:off x="826650" y="929775"/>
            <a:ext cx="7490700" cy="328800"/>
          </a:xfrm>
          <a:prstGeom prst="rect">
            <a:avLst/>
          </a:prstGeom>
        </p:spPr>
        <p:txBody>
          <a:bodyPr lIns="91425" tIns="91425" rIns="91425" bIns="91425" anchor="t" anchorCtr="0"/>
          <a:lstStyle>
            <a:lvl1pPr lvl="0" rtl="0">
              <a:lnSpc>
                <a:spcPct val="100000"/>
              </a:lnSpc>
              <a:spcBef>
                <a:spcPts val="0"/>
              </a:spcBef>
              <a:buNone/>
              <a:defRPr>
                <a:latin typeface="Proxima Nova"/>
                <a:ea typeface="Proxima Nova"/>
                <a:cs typeface="Proxima Nova"/>
                <a:sym typeface="Proxima Nova"/>
              </a:defRPr>
            </a:lvl1pPr>
            <a:lvl2pPr lvl="1" rtl="0">
              <a:lnSpc>
                <a:spcPct val="100000"/>
              </a:lnSpc>
              <a:spcBef>
                <a:spcPts val="0"/>
              </a:spcBef>
              <a:buNone/>
              <a:defRPr>
                <a:latin typeface="Proxima Nova"/>
                <a:ea typeface="Proxima Nova"/>
                <a:cs typeface="Proxima Nova"/>
                <a:sym typeface="Proxima Nova"/>
              </a:defRPr>
            </a:lvl2pPr>
            <a:lvl3pPr lvl="2" rtl="0">
              <a:lnSpc>
                <a:spcPct val="100000"/>
              </a:lnSpc>
              <a:spcBef>
                <a:spcPts val="0"/>
              </a:spcBef>
              <a:buNone/>
              <a:defRPr>
                <a:latin typeface="Proxima Nova"/>
                <a:ea typeface="Proxima Nova"/>
                <a:cs typeface="Proxima Nova"/>
                <a:sym typeface="Proxima Nova"/>
              </a:defRPr>
            </a:lvl3pPr>
            <a:lvl4pPr lvl="3" rtl="0">
              <a:lnSpc>
                <a:spcPct val="100000"/>
              </a:lnSpc>
              <a:spcBef>
                <a:spcPts val="0"/>
              </a:spcBef>
              <a:buNone/>
              <a:defRPr>
                <a:latin typeface="Proxima Nova"/>
                <a:ea typeface="Proxima Nova"/>
                <a:cs typeface="Proxima Nova"/>
                <a:sym typeface="Proxima Nova"/>
              </a:defRPr>
            </a:lvl4pPr>
            <a:lvl5pPr lvl="4" rtl="0">
              <a:lnSpc>
                <a:spcPct val="100000"/>
              </a:lnSpc>
              <a:spcBef>
                <a:spcPts val="0"/>
              </a:spcBef>
              <a:buNone/>
              <a:defRPr>
                <a:latin typeface="Proxima Nova"/>
                <a:ea typeface="Proxima Nova"/>
                <a:cs typeface="Proxima Nova"/>
                <a:sym typeface="Proxima Nova"/>
              </a:defRPr>
            </a:lvl5pPr>
            <a:lvl6pPr lvl="5" rtl="0">
              <a:lnSpc>
                <a:spcPct val="100000"/>
              </a:lnSpc>
              <a:spcBef>
                <a:spcPts val="0"/>
              </a:spcBef>
              <a:buNone/>
              <a:defRPr>
                <a:latin typeface="Proxima Nova"/>
                <a:ea typeface="Proxima Nova"/>
                <a:cs typeface="Proxima Nova"/>
                <a:sym typeface="Proxima Nova"/>
              </a:defRPr>
            </a:lvl6pPr>
            <a:lvl7pPr lvl="6" rtl="0">
              <a:lnSpc>
                <a:spcPct val="100000"/>
              </a:lnSpc>
              <a:spcBef>
                <a:spcPts val="0"/>
              </a:spcBef>
              <a:buNone/>
              <a:defRPr>
                <a:latin typeface="Proxima Nova"/>
                <a:ea typeface="Proxima Nova"/>
                <a:cs typeface="Proxima Nova"/>
                <a:sym typeface="Proxima Nova"/>
              </a:defRPr>
            </a:lvl7pPr>
            <a:lvl8pPr lvl="7" rtl="0">
              <a:lnSpc>
                <a:spcPct val="100000"/>
              </a:lnSpc>
              <a:spcBef>
                <a:spcPts val="0"/>
              </a:spcBef>
              <a:buNone/>
              <a:defRPr>
                <a:latin typeface="Proxima Nova"/>
                <a:ea typeface="Proxima Nova"/>
                <a:cs typeface="Proxima Nova"/>
                <a:sym typeface="Proxima Nova"/>
              </a:defRPr>
            </a:lvl8pPr>
            <a:lvl9pPr lvl="8" rtl="0">
              <a:lnSpc>
                <a:spcPct val="100000"/>
              </a:lnSpc>
              <a:spcBef>
                <a:spcPts val="0"/>
              </a:spcBef>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two columns, text">
    <p:spTree>
      <p:nvGrpSpPr>
        <p:cNvPr id="1" name="Shape 99"/>
        <p:cNvGrpSpPr/>
        <p:nvPr/>
      </p:nvGrpSpPr>
      <p:grpSpPr>
        <a:xfrm>
          <a:off x="0" y="0"/>
          <a:ext cx="0" cy="0"/>
          <a:chOff x="0" y="0"/>
          <a:chExt cx="0" cy="0"/>
        </a:xfrm>
      </p:grpSpPr>
      <p:sp>
        <p:nvSpPr>
          <p:cNvPr id="100" name="Shape 100"/>
          <p:cNvSpPr txBox="1">
            <a:spLocks noGrp="1"/>
          </p:cNvSpPr>
          <p:nvPr>
            <p:ph type="sldNum" idx="12"/>
          </p:nvPr>
        </p:nvSpPr>
        <p:spPr>
          <a:xfrm>
            <a:off x="103327" y="4733943"/>
            <a:ext cx="3606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
        <p:nvSpPr>
          <p:cNvPr id="101" name="Shape 101"/>
          <p:cNvSpPr txBox="1">
            <a:spLocks noGrp="1"/>
          </p:cNvSpPr>
          <p:nvPr>
            <p:ph type="subTitle" idx="1"/>
          </p:nvPr>
        </p:nvSpPr>
        <p:spPr>
          <a:xfrm>
            <a:off x="4968475" y="1867646"/>
            <a:ext cx="3348900" cy="499800"/>
          </a:xfrm>
          <a:prstGeom prst="rect">
            <a:avLst/>
          </a:prstGeom>
        </p:spPr>
        <p:txBody>
          <a:bodyPr lIns="91425" tIns="91425" rIns="91425" bIns="91425" anchor="b" anchorCtr="0"/>
          <a:lstStyle>
            <a:lvl1pPr lvl="0" algn="ctr" rtl="0">
              <a:lnSpc>
                <a:spcPct val="100000"/>
              </a:lnSpc>
              <a:spcBef>
                <a:spcPts val="0"/>
              </a:spcBef>
              <a:buNone/>
              <a:defRPr b="1"/>
            </a:lvl1pPr>
            <a:lvl2pPr lvl="1" algn="ctr" rtl="0">
              <a:lnSpc>
                <a:spcPct val="100000"/>
              </a:lnSpc>
              <a:spcBef>
                <a:spcPts val="0"/>
              </a:spcBef>
              <a:buNone/>
              <a:defRPr b="1"/>
            </a:lvl2pPr>
            <a:lvl3pPr lvl="2" algn="ctr" rtl="0">
              <a:lnSpc>
                <a:spcPct val="100000"/>
              </a:lnSpc>
              <a:spcBef>
                <a:spcPts val="0"/>
              </a:spcBef>
              <a:buNone/>
              <a:defRPr b="1"/>
            </a:lvl3pPr>
            <a:lvl4pPr lvl="3" algn="ctr" rtl="0">
              <a:lnSpc>
                <a:spcPct val="100000"/>
              </a:lnSpc>
              <a:spcBef>
                <a:spcPts val="0"/>
              </a:spcBef>
              <a:buNone/>
              <a:defRPr b="1"/>
            </a:lvl4pPr>
            <a:lvl5pPr lvl="4" algn="ctr" rtl="0">
              <a:lnSpc>
                <a:spcPct val="100000"/>
              </a:lnSpc>
              <a:spcBef>
                <a:spcPts val="0"/>
              </a:spcBef>
              <a:buNone/>
              <a:defRPr b="1"/>
            </a:lvl5pPr>
            <a:lvl6pPr lvl="5" algn="ctr" rtl="0">
              <a:lnSpc>
                <a:spcPct val="100000"/>
              </a:lnSpc>
              <a:spcBef>
                <a:spcPts val="0"/>
              </a:spcBef>
              <a:buNone/>
              <a:defRPr b="1"/>
            </a:lvl6pPr>
            <a:lvl7pPr lvl="6" algn="ctr" rtl="0">
              <a:lnSpc>
                <a:spcPct val="100000"/>
              </a:lnSpc>
              <a:spcBef>
                <a:spcPts val="0"/>
              </a:spcBef>
              <a:buNone/>
              <a:defRPr b="1"/>
            </a:lvl7pPr>
            <a:lvl8pPr lvl="7" algn="ctr" rtl="0">
              <a:lnSpc>
                <a:spcPct val="100000"/>
              </a:lnSpc>
              <a:spcBef>
                <a:spcPts val="0"/>
              </a:spcBef>
              <a:buNone/>
              <a:defRPr b="1"/>
            </a:lvl8pPr>
            <a:lvl9pPr lvl="8" algn="ctr" rtl="0">
              <a:lnSpc>
                <a:spcPct val="100000"/>
              </a:lnSpc>
              <a:spcBef>
                <a:spcPts val="0"/>
              </a:spcBef>
              <a:buNone/>
              <a:defRPr b="1"/>
            </a:lvl9pPr>
          </a:lstStyle>
          <a:p>
            <a:endParaRPr/>
          </a:p>
        </p:txBody>
      </p:sp>
      <p:sp>
        <p:nvSpPr>
          <p:cNvPr id="102" name="Shape 102"/>
          <p:cNvSpPr txBox="1">
            <a:spLocks noGrp="1"/>
          </p:cNvSpPr>
          <p:nvPr>
            <p:ph type="body" idx="2"/>
          </p:nvPr>
        </p:nvSpPr>
        <p:spPr>
          <a:xfrm>
            <a:off x="4968350" y="2367376"/>
            <a:ext cx="3348900" cy="2074500"/>
          </a:xfrm>
          <a:prstGeom prst="rect">
            <a:avLst/>
          </a:prstGeom>
        </p:spPr>
        <p:txBody>
          <a:bodyPr lIns="91425" tIns="91425" rIns="91425" bIns="91425" anchor="t" anchorCtr="0"/>
          <a:lstStyle>
            <a:lvl1pPr lvl="0" algn="ctr" rtl="0">
              <a:spcBef>
                <a:spcPts val="0"/>
              </a:spcBef>
              <a:spcAft>
                <a:spcPts val="0"/>
              </a:spcAft>
              <a:buSzPct val="100000"/>
              <a:defRPr sz="1200"/>
            </a:lvl1pPr>
            <a:lvl2pPr lvl="1" algn="ctr" rtl="0">
              <a:spcBef>
                <a:spcPts val="0"/>
              </a:spcBef>
              <a:spcAft>
                <a:spcPts val="0"/>
              </a:spcAft>
              <a:buSzPct val="100000"/>
              <a:defRPr sz="1200"/>
            </a:lvl2pPr>
            <a:lvl3pPr lvl="2" algn="ctr" rtl="0">
              <a:spcBef>
                <a:spcPts val="0"/>
              </a:spcBef>
              <a:spcAft>
                <a:spcPts val="0"/>
              </a:spcAft>
              <a:buSzPct val="100000"/>
              <a:defRPr sz="1200"/>
            </a:lvl3pPr>
            <a:lvl4pPr lvl="3" algn="ctr" rtl="0">
              <a:spcBef>
                <a:spcPts val="0"/>
              </a:spcBef>
              <a:spcAft>
                <a:spcPts val="0"/>
              </a:spcAft>
              <a:buSzPct val="100000"/>
              <a:defRPr sz="1200"/>
            </a:lvl4pPr>
            <a:lvl5pPr lvl="4" algn="ctr" rtl="0">
              <a:spcBef>
                <a:spcPts val="0"/>
              </a:spcBef>
              <a:spcAft>
                <a:spcPts val="0"/>
              </a:spcAft>
              <a:buSzPct val="100000"/>
              <a:defRPr sz="1200"/>
            </a:lvl5pPr>
            <a:lvl6pPr lvl="5" algn="ctr" rtl="0">
              <a:spcBef>
                <a:spcPts val="0"/>
              </a:spcBef>
              <a:spcAft>
                <a:spcPts val="0"/>
              </a:spcAft>
              <a:buSzPct val="100000"/>
              <a:defRPr sz="1200"/>
            </a:lvl6pPr>
            <a:lvl7pPr lvl="6" algn="ctr" rtl="0">
              <a:spcBef>
                <a:spcPts val="0"/>
              </a:spcBef>
              <a:spcAft>
                <a:spcPts val="0"/>
              </a:spcAft>
              <a:buSzPct val="100000"/>
              <a:defRPr sz="1200"/>
            </a:lvl7pPr>
            <a:lvl8pPr lvl="7" algn="ctr" rtl="0">
              <a:spcBef>
                <a:spcPts val="0"/>
              </a:spcBef>
              <a:spcAft>
                <a:spcPts val="0"/>
              </a:spcAft>
              <a:buSzPct val="100000"/>
              <a:defRPr sz="1200"/>
            </a:lvl8pPr>
            <a:lvl9pPr lvl="8" algn="ctr" rtl="0">
              <a:spcBef>
                <a:spcPts val="0"/>
              </a:spcBef>
              <a:spcAft>
                <a:spcPts val="0"/>
              </a:spcAft>
              <a:buSzPct val="100000"/>
              <a:defRPr sz="1200"/>
            </a:lvl9pPr>
          </a:lstStyle>
          <a:p>
            <a:endParaRPr/>
          </a:p>
        </p:txBody>
      </p:sp>
      <p:sp>
        <p:nvSpPr>
          <p:cNvPr id="103" name="Shape 103"/>
          <p:cNvSpPr txBox="1">
            <a:spLocks noGrp="1"/>
          </p:cNvSpPr>
          <p:nvPr>
            <p:ph type="subTitle" idx="3"/>
          </p:nvPr>
        </p:nvSpPr>
        <p:spPr>
          <a:xfrm>
            <a:off x="826650" y="1867646"/>
            <a:ext cx="3348900" cy="499800"/>
          </a:xfrm>
          <a:prstGeom prst="rect">
            <a:avLst/>
          </a:prstGeom>
        </p:spPr>
        <p:txBody>
          <a:bodyPr lIns="91425" tIns="91425" rIns="91425" bIns="91425" anchor="b" anchorCtr="0"/>
          <a:lstStyle>
            <a:lvl1pPr lvl="0" algn="ctr" rtl="0">
              <a:lnSpc>
                <a:spcPct val="100000"/>
              </a:lnSpc>
              <a:spcBef>
                <a:spcPts val="0"/>
              </a:spcBef>
              <a:buNone/>
              <a:defRPr b="1"/>
            </a:lvl1pPr>
            <a:lvl2pPr lvl="1" algn="ctr" rtl="0">
              <a:lnSpc>
                <a:spcPct val="100000"/>
              </a:lnSpc>
              <a:spcBef>
                <a:spcPts val="0"/>
              </a:spcBef>
              <a:buNone/>
              <a:defRPr b="1"/>
            </a:lvl2pPr>
            <a:lvl3pPr lvl="2" algn="ctr" rtl="0">
              <a:lnSpc>
                <a:spcPct val="100000"/>
              </a:lnSpc>
              <a:spcBef>
                <a:spcPts val="0"/>
              </a:spcBef>
              <a:buNone/>
              <a:defRPr b="1"/>
            </a:lvl3pPr>
            <a:lvl4pPr lvl="3" algn="ctr" rtl="0">
              <a:lnSpc>
                <a:spcPct val="100000"/>
              </a:lnSpc>
              <a:spcBef>
                <a:spcPts val="0"/>
              </a:spcBef>
              <a:buNone/>
              <a:defRPr b="1"/>
            </a:lvl4pPr>
            <a:lvl5pPr lvl="4" algn="ctr" rtl="0">
              <a:lnSpc>
                <a:spcPct val="100000"/>
              </a:lnSpc>
              <a:spcBef>
                <a:spcPts val="0"/>
              </a:spcBef>
              <a:buNone/>
              <a:defRPr b="1"/>
            </a:lvl5pPr>
            <a:lvl6pPr lvl="5" algn="ctr" rtl="0">
              <a:lnSpc>
                <a:spcPct val="100000"/>
              </a:lnSpc>
              <a:spcBef>
                <a:spcPts val="0"/>
              </a:spcBef>
              <a:buNone/>
              <a:defRPr b="1"/>
            </a:lvl6pPr>
            <a:lvl7pPr lvl="6" algn="ctr" rtl="0">
              <a:lnSpc>
                <a:spcPct val="100000"/>
              </a:lnSpc>
              <a:spcBef>
                <a:spcPts val="0"/>
              </a:spcBef>
              <a:buNone/>
              <a:defRPr b="1"/>
            </a:lvl7pPr>
            <a:lvl8pPr lvl="7" algn="ctr" rtl="0">
              <a:lnSpc>
                <a:spcPct val="100000"/>
              </a:lnSpc>
              <a:spcBef>
                <a:spcPts val="0"/>
              </a:spcBef>
              <a:buNone/>
              <a:defRPr b="1"/>
            </a:lvl8pPr>
            <a:lvl9pPr lvl="8" algn="ctr" rtl="0">
              <a:lnSpc>
                <a:spcPct val="100000"/>
              </a:lnSpc>
              <a:spcBef>
                <a:spcPts val="0"/>
              </a:spcBef>
              <a:buNone/>
              <a:defRPr b="1"/>
            </a:lvl9pPr>
          </a:lstStyle>
          <a:p>
            <a:endParaRPr/>
          </a:p>
        </p:txBody>
      </p:sp>
      <p:sp>
        <p:nvSpPr>
          <p:cNvPr id="104" name="Shape 104"/>
          <p:cNvSpPr txBox="1">
            <a:spLocks noGrp="1"/>
          </p:cNvSpPr>
          <p:nvPr>
            <p:ph type="body" idx="4"/>
          </p:nvPr>
        </p:nvSpPr>
        <p:spPr>
          <a:xfrm>
            <a:off x="826525" y="2367376"/>
            <a:ext cx="3348900" cy="2074500"/>
          </a:xfrm>
          <a:prstGeom prst="rect">
            <a:avLst/>
          </a:prstGeom>
        </p:spPr>
        <p:txBody>
          <a:bodyPr lIns="91425" tIns="91425" rIns="91425" bIns="91425" anchor="t" anchorCtr="0"/>
          <a:lstStyle>
            <a:lvl1pPr lvl="0" algn="ctr" rtl="0">
              <a:spcBef>
                <a:spcPts val="0"/>
              </a:spcBef>
              <a:spcAft>
                <a:spcPts val="0"/>
              </a:spcAft>
              <a:buSzPct val="100000"/>
              <a:defRPr sz="1200"/>
            </a:lvl1pPr>
            <a:lvl2pPr lvl="1" algn="ctr" rtl="0">
              <a:spcBef>
                <a:spcPts val="0"/>
              </a:spcBef>
              <a:spcAft>
                <a:spcPts val="0"/>
              </a:spcAft>
              <a:buSzPct val="100000"/>
              <a:defRPr sz="1200"/>
            </a:lvl2pPr>
            <a:lvl3pPr lvl="2" algn="ctr" rtl="0">
              <a:spcBef>
                <a:spcPts val="0"/>
              </a:spcBef>
              <a:spcAft>
                <a:spcPts val="0"/>
              </a:spcAft>
              <a:buSzPct val="100000"/>
              <a:defRPr sz="1200"/>
            </a:lvl3pPr>
            <a:lvl4pPr lvl="3" algn="ctr" rtl="0">
              <a:spcBef>
                <a:spcPts val="0"/>
              </a:spcBef>
              <a:spcAft>
                <a:spcPts val="0"/>
              </a:spcAft>
              <a:buSzPct val="100000"/>
              <a:defRPr sz="1200"/>
            </a:lvl4pPr>
            <a:lvl5pPr lvl="4" algn="ctr" rtl="0">
              <a:spcBef>
                <a:spcPts val="0"/>
              </a:spcBef>
              <a:spcAft>
                <a:spcPts val="0"/>
              </a:spcAft>
              <a:buSzPct val="100000"/>
              <a:defRPr sz="1200"/>
            </a:lvl5pPr>
            <a:lvl6pPr lvl="5" algn="ctr" rtl="0">
              <a:spcBef>
                <a:spcPts val="0"/>
              </a:spcBef>
              <a:spcAft>
                <a:spcPts val="0"/>
              </a:spcAft>
              <a:buSzPct val="100000"/>
              <a:defRPr sz="1200"/>
            </a:lvl6pPr>
            <a:lvl7pPr lvl="6" algn="ctr" rtl="0">
              <a:spcBef>
                <a:spcPts val="0"/>
              </a:spcBef>
              <a:spcAft>
                <a:spcPts val="0"/>
              </a:spcAft>
              <a:buSzPct val="100000"/>
              <a:defRPr sz="1200"/>
            </a:lvl7pPr>
            <a:lvl8pPr lvl="7" algn="ctr" rtl="0">
              <a:spcBef>
                <a:spcPts val="0"/>
              </a:spcBef>
              <a:spcAft>
                <a:spcPts val="0"/>
              </a:spcAft>
              <a:buSzPct val="100000"/>
              <a:defRPr sz="1200"/>
            </a:lvl8pPr>
            <a:lvl9pPr lvl="8" algn="ctr" rtl="0">
              <a:spcBef>
                <a:spcPts val="0"/>
              </a:spcBef>
              <a:spcAft>
                <a:spcPts val="0"/>
              </a:spcAft>
              <a:buSzPct val="100000"/>
              <a:defRPr sz="1200"/>
            </a:lvl9pPr>
          </a:lstStyle>
          <a:p>
            <a:endParaRPr/>
          </a:p>
        </p:txBody>
      </p:sp>
      <p:sp>
        <p:nvSpPr>
          <p:cNvPr id="105" name="Shape 105"/>
          <p:cNvSpPr txBox="1">
            <a:spLocks noGrp="1"/>
          </p:cNvSpPr>
          <p:nvPr>
            <p:ph type="title"/>
          </p:nvPr>
        </p:nvSpPr>
        <p:spPr>
          <a:xfrm>
            <a:off x="826650" y="0"/>
            <a:ext cx="7490700" cy="1063200"/>
          </a:xfrm>
          <a:prstGeom prst="rect">
            <a:avLst/>
          </a:prstGeom>
        </p:spPr>
        <p:txBody>
          <a:bodyPr lIns="91425" tIns="91425" rIns="91425" bIns="91425" anchor="b" anchorCtr="0"/>
          <a:lstStyle>
            <a:lvl1pPr lvl="0" rtl="0">
              <a:spcBef>
                <a:spcPts val="0"/>
              </a:spcBef>
              <a:buFont typeface="Proxima Nova"/>
              <a:buNone/>
              <a:defRPr b="0">
                <a:latin typeface="Proxima Nova"/>
                <a:ea typeface="Proxima Nova"/>
                <a:cs typeface="Proxima Nova"/>
                <a:sym typeface="Proxima Nova"/>
              </a:defRPr>
            </a:lvl1pPr>
            <a:lvl2pPr lvl="1" rtl="0">
              <a:spcBef>
                <a:spcPts val="0"/>
              </a:spcBef>
              <a:buClr>
                <a:schemeClr val="dk1"/>
              </a:buClr>
              <a:buFont typeface="Proxima Nova"/>
              <a:buNone/>
              <a:defRPr b="0">
                <a:solidFill>
                  <a:schemeClr val="dk1"/>
                </a:solidFill>
                <a:latin typeface="Proxima Nova"/>
                <a:ea typeface="Proxima Nova"/>
                <a:cs typeface="Proxima Nova"/>
                <a:sym typeface="Proxima Nova"/>
              </a:defRPr>
            </a:lvl2pPr>
            <a:lvl3pPr lvl="2" rtl="0">
              <a:spcBef>
                <a:spcPts val="0"/>
              </a:spcBef>
              <a:buClr>
                <a:schemeClr val="dk1"/>
              </a:buClr>
              <a:buFont typeface="Proxima Nova"/>
              <a:buNone/>
              <a:defRPr b="0">
                <a:solidFill>
                  <a:schemeClr val="dk1"/>
                </a:solidFill>
                <a:latin typeface="Proxima Nova"/>
                <a:ea typeface="Proxima Nova"/>
                <a:cs typeface="Proxima Nova"/>
                <a:sym typeface="Proxima Nova"/>
              </a:defRPr>
            </a:lvl3pPr>
            <a:lvl4pPr lvl="3" rtl="0">
              <a:spcBef>
                <a:spcPts val="0"/>
              </a:spcBef>
              <a:buClr>
                <a:schemeClr val="dk1"/>
              </a:buClr>
              <a:buFont typeface="Proxima Nova"/>
              <a:buNone/>
              <a:defRPr b="0">
                <a:solidFill>
                  <a:schemeClr val="dk1"/>
                </a:solidFill>
                <a:latin typeface="Proxima Nova"/>
                <a:ea typeface="Proxima Nova"/>
                <a:cs typeface="Proxima Nova"/>
                <a:sym typeface="Proxima Nova"/>
              </a:defRPr>
            </a:lvl4pPr>
            <a:lvl5pPr lvl="4" rtl="0">
              <a:spcBef>
                <a:spcPts val="0"/>
              </a:spcBef>
              <a:buClr>
                <a:schemeClr val="dk1"/>
              </a:buClr>
              <a:buFont typeface="Proxima Nova"/>
              <a:buNone/>
              <a:defRPr b="0">
                <a:solidFill>
                  <a:schemeClr val="dk1"/>
                </a:solidFill>
                <a:latin typeface="Proxima Nova"/>
                <a:ea typeface="Proxima Nova"/>
                <a:cs typeface="Proxima Nova"/>
                <a:sym typeface="Proxima Nova"/>
              </a:defRPr>
            </a:lvl5pPr>
            <a:lvl6pPr lvl="5" rtl="0">
              <a:spcBef>
                <a:spcPts val="0"/>
              </a:spcBef>
              <a:buClr>
                <a:schemeClr val="dk1"/>
              </a:buClr>
              <a:buFont typeface="Proxima Nova"/>
              <a:buNone/>
              <a:defRPr b="0">
                <a:solidFill>
                  <a:schemeClr val="dk1"/>
                </a:solidFill>
                <a:latin typeface="Proxima Nova"/>
                <a:ea typeface="Proxima Nova"/>
                <a:cs typeface="Proxima Nova"/>
                <a:sym typeface="Proxima Nova"/>
              </a:defRPr>
            </a:lvl6pPr>
            <a:lvl7pPr lvl="6" rtl="0">
              <a:spcBef>
                <a:spcPts val="0"/>
              </a:spcBef>
              <a:buClr>
                <a:schemeClr val="dk1"/>
              </a:buClr>
              <a:buFont typeface="Proxima Nova"/>
              <a:buNone/>
              <a:defRPr b="0">
                <a:solidFill>
                  <a:schemeClr val="dk1"/>
                </a:solidFill>
                <a:latin typeface="Proxima Nova"/>
                <a:ea typeface="Proxima Nova"/>
                <a:cs typeface="Proxima Nova"/>
                <a:sym typeface="Proxima Nova"/>
              </a:defRPr>
            </a:lvl7pPr>
            <a:lvl8pPr lvl="7" rtl="0">
              <a:spcBef>
                <a:spcPts val="0"/>
              </a:spcBef>
              <a:buClr>
                <a:schemeClr val="dk1"/>
              </a:buClr>
              <a:buFont typeface="Proxima Nova"/>
              <a:buNone/>
              <a:defRPr b="0">
                <a:solidFill>
                  <a:schemeClr val="dk1"/>
                </a:solidFill>
                <a:latin typeface="Proxima Nova"/>
                <a:ea typeface="Proxima Nova"/>
                <a:cs typeface="Proxima Nova"/>
                <a:sym typeface="Proxima Nova"/>
              </a:defRPr>
            </a:lvl8pPr>
            <a:lvl9pPr lvl="8" rtl="0">
              <a:spcBef>
                <a:spcPts val="0"/>
              </a:spcBef>
              <a:buClr>
                <a:schemeClr val="dk1"/>
              </a:buClr>
              <a:buFont typeface="Proxima Nova"/>
              <a:buNone/>
              <a:defRPr b="0">
                <a:solidFill>
                  <a:schemeClr val="dk1"/>
                </a:solidFill>
                <a:latin typeface="Proxima Nova"/>
                <a:ea typeface="Proxima Nova"/>
                <a:cs typeface="Proxima Nova"/>
                <a:sym typeface="Proxima Nova"/>
              </a:defRPr>
            </a:lvl9pPr>
          </a:lstStyle>
          <a:p>
            <a:endParaRPr/>
          </a:p>
        </p:txBody>
      </p:sp>
      <p:sp>
        <p:nvSpPr>
          <p:cNvPr id="106" name="Shape 106"/>
          <p:cNvSpPr txBox="1">
            <a:spLocks noGrp="1"/>
          </p:cNvSpPr>
          <p:nvPr>
            <p:ph type="subTitle" idx="5"/>
          </p:nvPr>
        </p:nvSpPr>
        <p:spPr>
          <a:xfrm>
            <a:off x="826650" y="929775"/>
            <a:ext cx="7490700" cy="328800"/>
          </a:xfrm>
          <a:prstGeom prst="rect">
            <a:avLst/>
          </a:prstGeom>
        </p:spPr>
        <p:txBody>
          <a:bodyPr lIns="91425" tIns="91425" rIns="91425" bIns="91425" anchor="t" anchorCtr="0"/>
          <a:lstStyle>
            <a:lvl1pPr lvl="0" rtl="0">
              <a:lnSpc>
                <a:spcPct val="100000"/>
              </a:lnSpc>
              <a:spcBef>
                <a:spcPts val="0"/>
              </a:spcBef>
              <a:buNone/>
              <a:defRPr>
                <a:latin typeface="Proxima Nova"/>
                <a:ea typeface="Proxima Nova"/>
                <a:cs typeface="Proxima Nova"/>
                <a:sym typeface="Proxima Nova"/>
              </a:defRPr>
            </a:lvl1pPr>
            <a:lvl2pPr lvl="1" rtl="0">
              <a:lnSpc>
                <a:spcPct val="100000"/>
              </a:lnSpc>
              <a:spcBef>
                <a:spcPts val="0"/>
              </a:spcBef>
              <a:buNone/>
              <a:defRPr>
                <a:latin typeface="Proxima Nova"/>
                <a:ea typeface="Proxima Nova"/>
                <a:cs typeface="Proxima Nova"/>
                <a:sym typeface="Proxima Nova"/>
              </a:defRPr>
            </a:lvl2pPr>
            <a:lvl3pPr lvl="2" rtl="0">
              <a:lnSpc>
                <a:spcPct val="100000"/>
              </a:lnSpc>
              <a:spcBef>
                <a:spcPts val="0"/>
              </a:spcBef>
              <a:buNone/>
              <a:defRPr>
                <a:latin typeface="Proxima Nova"/>
                <a:ea typeface="Proxima Nova"/>
                <a:cs typeface="Proxima Nova"/>
                <a:sym typeface="Proxima Nova"/>
              </a:defRPr>
            </a:lvl3pPr>
            <a:lvl4pPr lvl="3" rtl="0">
              <a:lnSpc>
                <a:spcPct val="100000"/>
              </a:lnSpc>
              <a:spcBef>
                <a:spcPts val="0"/>
              </a:spcBef>
              <a:buNone/>
              <a:defRPr>
                <a:latin typeface="Proxima Nova"/>
                <a:ea typeface="Proxima Nova"/>
                <a:cs typeface="Proxima Nova"/>
                <a:sym typeface="Proxima Nova"/>
              </a:defRPr>
            </a:lvl4pPr>
            <a:lvl5pPr lvl="4" rtl="0">
              <a:lnSpc>
                <a:spcPct val="100000"/>
              </a:lnSpc>
              <a:spcBef>
                <a:spcPts val="0"/>
              </a:spcBef>
              <a:buNone/>
              <a:defRPr>
                <a:latin typeface="Proxima Nova"/>
                <a:ea typeface="Proxima Nova"/>
                <a:cs typeface="Proxima Nova"/>
                <a:sym typeface="Proxima Nova"/>
              </a:defRPr>
            </a:lvl5pPr>
            <a:lvl6pPr lvl="5" rtl="0">
              <a:lnSpc>
                <a:spcPct val="100000"/>
              </a:lnSpc>
              <a:spcBef>
                <a:spcPts val="0"/>
              </a:spcBef>
              <a:buNone/>
              <a:defRPr>
                <a:latin typeface="Proxima Nova"/>
                <a:ea typeface="Proxima Nova"/>
                <a:cs typeface="Proxima Nova"/>
                <a:sym typeface="Proxima Nova"/>
              </a:defRPr>
            </a:lvl6pPr>
            <a:lvl7pPr lvl="6" rtl="0">
              <a:lnSpc>
                <a:spcPct val="100000"/>
              </a:lnSpc>
              <a:spcBef>
                <a:spcPts val="0"/>
              </a:spcBef>
              <a:buNone/>
              <a:defRPr>
                <a:latin typeface="Proxima Nova"/>
                <a:ea typeface="Proxima Nova"/>
                <a:cs typeface="Proxima Nova"/>
                <a:sym typeface="Proxima Nova"/>
              </a:defRPr>
            </a:lvl7pPr>
            <a:lvl8pPr lvl="7" rtl="0">
              <a:lnSpc>
                <a:spcPct val="100000"/>
              </a:lnSpc>
              <a:spcBef>
                <a:spcPts val="0"/>
              </a:spcBef>
              <a:buNone/>
              <a:defRPr>
                <a:latin typeface="Proxima Nova"/>
                <a:ea typeface="Proxima Nova"/>
                <a:cs typeface="Proxima Nova"/>
                <a:sym typeface="Proxima Nova"/>
              </a:defRPr>
            </a:lvl8pPr>
            <a:lvl9pPr lvl="8" rtl="0">
              <a:lnSpc>
                <a:spcPct val="100000"/>
              </a:lnSpc>
              <a:spcBef>
                <a:spcPts val="0"/>
              </a:spcBef>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three columns, graphics">
    <p:spTree>
      <p:nvGrpSpPr>
        <p:cNvPr id="1" name="Shape 107"/>
        <p:cNvGrpSpPr/>
        <p:nvPr/>
      </p:nvGrpSpPr>
      <p:grpSpPr>
        <a:xfrm>
          <a:off x="0" y="0"/>
          <a:ext cx="0" cy="0"/>
          <a:chOff x="0" y="0"/>
          <a:chExt cx="0" cy="0"/>
        </a:xfrm>
      </p:grpSpPr>
      <p:sp>
        <p:nvSpPr>
          <p:cNvPr id="108" name="Shape 108"/>
          <p:cNvSpPr txBox="1">
            <a:spLocks noGrp="1"/>
          </p:cNvSpPr>
          <p:nvPr>
            <p:ph type="sldNum" idx="12"/>
          </p:nvPr>
        </p:nvSpPr>
        <p:spPr>
          <a:xfrm>
            <a:off x="103327" y="4733943"/>
            <a:ext cx="3606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
        <p:nvSpPr>
          <p:cNvPr id="109" name="Shape 109"/>
          <p:cNvSpPr txBox="1">
            <a:spLocks noGrp="1"/>
          </p:cNvSpPr>
          <p:nvPr>
            <p:ph type="subTitle" idx="1"/>
          </p:nvPr>
        </p:nvSpPr>
        <p:spPr>
          <a:xfrm>
            <a:off x="826650" y="2644931"/>
            <a:ext cx="2208600" cy="579600"/>
          </a:xfrm>
          <a:prstGeom prst="rect">
            <a:avLst/>
          </a:prstGeom>
        </p:spPr>
        <p:txBody>
          <a:bodyPr lIns="91425" tIns="91425" rIns="91425" bIns="91425" anchor="b" anchorCtr="0"/>
          <a:lstStyle>
            <a:lvl1pPr lvl="0" algn="ctr" rtl="0">
              <a:lnSpc>
                <a:spcPct val="100000"/>
              </a:lnSpc>
              <a:spcBef>
                <a:spcPts val="0"/>
              </a:spcBef>
              <a:buNone/>
              <a:defRPr b="1"/>
            </a:lvl1pPr>
            <a:lvl2pPr lvl="1" algn="ctr" rtl="0">
              <a:lnSpc>
                <a:spcPct val="100000"/>
              </a:lnSpc>
              <a:spcBef>
                <a:spcPts val="0"/>
              </a:spcBef>
              <a:buNone/>
              <a:defRPr b="1"/>
            </a:lvl2pPr>
            <a:lvl3pPr lvl="2" algn="ctr" rtl="0">
              <a:lnSpc>
                <a:spcPct val="100000"/>
              </a:lnSpc>
              <a:spcBef>
                <a:spcPts val="0"/>
              </a:spcBef>
              <a:buNone/>
              <a:defRPr b="1"/>
            </a:lvl3pPr>
            <a:lvl4pPr lvl="3" algn="ctr" rtl="0">
              <a:lnSpc>
                <a:spcPct val="100000"/>
              </a:lnSpc>
              <a:spcBef>
                <a:spcPts val="0"/>
              </a:spcBef>
              <a:buNone/>
              <a:defRPr b="1"/>
            </a:lvl4pPr>
            <a:lvl5pPr lvl="4" algn="ctr" rtl="0">
              <a:lnSpc>
                <a:spcPct val="100000"/>
              </a:lnSpc>
              <a:spcBef>
                <a:spcPts val="0"/>
              </a:spcBef>
              <a:buNone/>
              <a:defRPr b="1"/>
            </a:lvl5pPr>
            <a:lvl6pPr lvl="5" algn="ctr" rtl="0">
              <a:lnSpc>
                <a:spcPct val="100000"/>
              </a:lnSpc>
              <a:spcBef>
                <a:spcPts val="0"/>
              </a:spcBef>
              <a:buNone/>
              <a:defRPr b="1"/>
            </a:lvl6pPr>
            <a:lvl7pPr lvl="6" algn="ctr" rtl="0">
              <a:lnSpc>
                <a:spcPct val="100000"/>
              </a:lnSpc>
              <a:spcBef>
                <a:spcPts val="0"/>
              </a:spcBef>
              <a:buNone/>
              <a:defRPr b="1"/>
            </a:lvl7pPr>
            <a:lvl8pPr lvl="7" algn="ctr" rtl="0">
              <a:lnSpc>
                <a:spcPct val="100000"/>
              </a:lnSpc>
              <a:spcBef>
                <a:spcPts val="0"/>
              </a:spcBef>
              <a:buNone/>
              <a:defRPr b="1"/>
            </a:lvl8pPr>
            <a:lvl9pPr lvl="8" algn="ctr" rtl="0">
              <a:lnSpc>
                <a:spcPct val="100000"/>
              </a:lnSpc>
              <a:spcBef>
                <a:spcPts val="0"/>
              </a:spcBef>
              <a:buNone/>
              <a:defRPr b="1"/>
            </a:lvl9pPr>
          </a:lstStyle>
          <a:p>
            <a:endParaRPr/>
          </a:p>
        </p:txBody>
      </p:sp>
      <p:sp>
        <p:nvSpPr>
          <p:cNvPr id="110" name="Shape 110"/>
          <p:cNvSpPr txBox="1">
            <a:spLocks noGrp="1"/>
          </p:cNvSpPr>
          <p:nvPr>
            <p:ph type="body" idx="2"/>
          </p:nvPr>
        </p:nvSpPr>
        <p:spPr>
          <a:xfrm>
            <a:off x="826650" y="3110231"/>
            <a:ext cx="2208600" cy="1217400"/>
          </a:xfrm>
          <a:prstGeom prst="rect">
            <a:avLst/>
          </a:prstGeom>
        </p:spPr>
        <p:txBody>
          <a:bodyPr lIns="91425" tIns="91425" rIns="91425" bIns="91425" anchor="t" anchorCtr="0"/>
          <a:lstStyle>
            <a:lvl1pPr lvl="0" algn="ctr" rtl="0">
              <a:spcBef>
                <a:spcPts val="0"/>
              </a:spcBef>
              <a:spcAft>
                <a:spcPts val="0"/>
              </a:spcAft>
              <a:buSzPct val="100000"/>
              <a:defRPr sz="1200"/>
            </a:lvl1pPr>
            <a:lvl2pPr lvl="1" algn="ctr" rtl="0">
              <a:spcBef>
                <a:spcPts val="0"/>
              </a:spcBef>
              <a:spcAft>
                <a:spcPts val="0"/>
              </a:spcAft>
              <a:buSzPct val="100000"/>
              <a:defRPr sz="1200"/>
            </a:lvl2pPr>
            <a:lvl3pPr lvl="2" algn="ctr" rtl="0">
              <a:spcBef>
                <a:spcPts val="0"/>
              </a:spcBef>
              <a:spcAft>
                <a:spcPts val="0"/>
              </a:spcAft>
              <a:buSzPct val="100000"/>
              <a:defRPr sz="1200"/>
            </a:lvl3pPr>
            <a:lvl4pPr lvl="3" algn="ctr" rtl="0">
              <a:spcBef>
                <a:spcPts val="0"/>
              </a:spcBef>
              <a:spcAft>
                <a:spcPts val="0"/>
              </a:spcAft>
              <a:buSzPct val="100000"/>
              <a:defRPr sz="1200"/>
            </a:lvl4pPr>
            <a:lvl5pPr lvl="4" algn="ctr" rtl="0">
              <a:spcBef>
                <a:spcPts val="0"/>
              </a:spcBef>
              <a:spcAft>
                <a:spcPts val="0"/>
              </a:spcAft>
              <a:buSzPct val="100000"/>
              <a:defRPr sz="1200"/>
            </a:lvl5pPr>
            <a:lvl6pPr lvl="5" algn="ctr" rtl="0">
              <a:spcBef>
                <a:spcPts val="0"/>
              </a:spcBef>
              <a:spcAft>
                <a:spcPts val="0"/>
              </a:spcAft>
              <a:buSzPct val="100000"/>
              <a:defRPr sz="1200"/>
            </a:lvl6pPr>
            <a:lvl7pPr lvl="6" algn="ctr" rtl="0">
              <a:spcBef>
                <a:spcPts val="0"/>
              </a:spcBef>
              <a:spcAft>
                <a:spcPts val="0"/>
              </a:spcAft>
              <a:buSzPct val="100000"/>
              <a:defRPr sz="1200"/>
            </a:lvl7pPr>
            <a:lvl8pPr lvl="7" algn="ctr" rtl="0">
              <a:spcBef>
                <a:spcPts val="0"/>
              </a:spcBef>
              <a:spcAft>
                <a:spcPts val="0"/>
              </a:spcAft>
              <a:buSzPct val="100000"/>
              <a:defRPr sz="1200"/>
            </a:lvl8pPr>
            <a:lvl9pPr lvl="8" algn="ctr" rtl="0">
              <a:spcBef>
                <a:spcPts val="0"/>
              </a:spcBef>
              <a:spcAft>
                <a:spcPts val="0"/>
              </a:spcAft>
              <a:buSzPct val="100000"/>
              <a:defRPr sz="1200"/>
            </a:lvl9pPr>
          </a:lstStyle>
          <a:p>
            <a:endParaRPr/>
          </a:p>
        </p:txBody>
      </p:sp>
      <p:sp>
        <p:nvSpPr>
          <p:cNvPr id="111" name="Shape 111"/>
          <p:cNvSpPr txBox="1">
            <a:spLocks noGrp="1"/>
          </p:cNvSpPr>
          <p:nvPr>
            <p:ph type="subTitle" idx="3"/>
          </p:nvPr>
        </p:nvSpPr>
        <p:spPr>
          <a:xfrm>
            <a:off x="3467637" y="2644931"/>
            <a:ext cx="2208600" cy="579600"/>
          </a:xfrm>
          <a:prstGeom prst="rect">
            <a:avLst/>
          </a:prstGeom>
        </p:spPr>
        <p:txBody>
          <a:bodyPr lIns="91425" tIns="91425" rIns="91425" bIns="91425" anchor="b" anchorCtr="0"/>
          <a:lstStyle>
            <a:lvl1pPr lvl="0" algn="ctr" rtl="0">
              <a:lnSpc>
                <a:spcPct val="100000"/>
              </a:lnSpc>
              <a:spcBef>
                <a:spcPts val="0"/>
              </a:spcBef>
              <a:buNone/>
              <a:defRPr b="1"/>
            </a:lvl1pPr>
            <a:lvl2pPr lvl="1" algn="ctr" rtl="0">
              <a:lnSpc>
                <a:spcPct val="100000"/>
              </a:lnSpc>
              <a:spcBef>
                <a:spcPts val="0"/>
              </a:spcBef>
              <a:buNone/>
              <a:defRPr b="1"/>
            </a:lvl2pPr>
            <a:lvl3pPr lvl="2" algn="ctr" rtl="0">
              <a:lnSpc>
                <a:spcPct val="100000"/>
              </a:lnSpc>
              <a:spcBef>
                <a:spcPts val="0"/>
              </a:spcBef>
              <a:buNone/>
              <a:defRPr b="1"/>
            </a:lvl3pPr>
            <a:lvl4pPr lvl="3" algn="ctr" rtl="0">
              <a:lnSpc>
                <a:spcPct val="100000"/>
              </a:lnSpc>
              <a:spcBef>
                <a:spcPts val="0"/>
              </a:spcBef>
              <a:buNone/>
              <a:defRPr b="1"/>
            </a:lvl4pPr>
            <a:lvl5pPr lvl="4" algn="ctr" rtl="0">
              <a:lnSpc>
                <a:spcPct val="100000"/>
              </a:lnSpc>
              <a:spcBef>
                <a:spcPts val="0"/>
              </a:spcBef>
              <a:buNone/>
              <a:defRPr b="1"/>
            </a:lvl5pPr>
            <a:lvl6pPr lvl="5" algn="ctr" rtl="0">
              <a:lnSpc>
                <a:spcPct val="100000"/>
              </a:lnSpc>
              <a:spcBef>
                <a:spcPts val="0"/>
              </a:spcBef>
              <a:buNone/>
              <a:defRPr b="1"/>
            </a:lvl6pPr>
            <a:lvl7pPr lvl="6" algn="ctr" rtl="0">
              <a:lnSpc>
                <a:spcPct val="100000"/>
              </a:lnSpc>
              <a:spcBef>
                <a:spcPts val="0"/>
              </a:spcBef>
              <a:buNone/>
              <a:defRPr b="1"/>
            </a:lvl7pPr>
            <a:lvl8pPr lvl="7" algn="ctr" rtl="0">
              <a:lnSpc>
                <a:spcPct val="100000"/>
              </a:lnSpc>
              <a:spcBef>
                <a:spcPts val="0"/>
              </a:spcBef>
              <a:buNone/>
              <a:defRPr b="1"/>
            </a:lvl8pPr>
            <a:lvl9pPr lvl="8" algn="ctr" rtl="0">
              <a:lnSpc>
                <a:spcPct val="100000"/>
              </a:lnSpc>
              <a:spcBef>
                <a:spcPts val="0"/>
              </a:spcBef>
              <a:buNone/>
              <a:defRPr b="1"/>
            </a:lvl9pPr>
          </a:lstStyle>
          <a:p>
            <a:endParaRPr/>
          </a:p>
        </p:txBody>
      </p:sp>
      <p:sp>
        <p:nvSpPr>
          <p:cNvPr id="112" name="Shape 112"/>
          <p:cNvSpPr txBox="1">
            <a:spLocks noGrp="1"/>
          </p:cNvSpPr>
          <p:nvPr>
            <p:ph type="body" idx="4"/>
          </p:nvPr>
        </p:nvSpPr>
        <p:spPr>
          <a:xfrm>
            <a:off x="3467637" y="3110231"/>
            <a:ext cx="2208600" cy="1217400"/>
          </a:xfrm>
          <a:prstGeom prst="rect">
            <a:avLst/>
          </a:prstGeom>
        </p:spPr>
        <p:txBody>
          <a:bodyPr lIns="91425" tIns="91425" rIns="91425" bIns="91425" anchor="t" anchorCtr="0"/>
          <a:lstStyle>
            <a:lvl1pPr lvl="0" algn="ctr" rtl="0">
              <a:spcBef>
                <a:spcPts val="0"/>
              </a:spcBef>
              <a:spcAft>
                <a:spcPts val="0"/>
              </a:spcAft>
              <a:buSzPct val="100000"/>
              <a:defRPr sz="1200"/>
            </a:lvl1pPr>
            <a:lvl2pPr lvl="1" algn="ctr" rtl="0">
              <a:spcBef>
                <a:spcPts val="0"/>
              </a:spcBef>
              <a:spcAft>
                <a:spcPts val="0"/>
              </a:spcAft>
              <a:buSzPct val="100000"/>
              <a:defRPr sz="1200"/>
            </a:lvl2pPr>
            <a:lvl3pPr lvl="2" algn="ctr" rtl="0">
              <a:spcBef>
                <a:spcPts val="0"/>
              </a:spcBef>
              <a:spcAft>
                <a:spcPts val="0"/>
              </a:spcAft>
              <a:buSzPct val="100000"/>
              <a:defRPr sz="1200"/>
            </a:lvl3pPr>
            <a:lvl4pPr lvl="3" algn="ctr" rtl="0">
              <a:spcBef>
                <a:spcPts val="0"/>
              </a:spcBef>
              <a:spcAft>
                <a:spcPts val="0"/>
              </a:spcAft>
              <a:buSzPct val="100000"/>
              <a:defRPr sz="1200"/>
            </a:lvl4pPr>
            <a:lvl5pPr lvl="4" algn="ctr" rtl="0">
              <a:spcBef>
                <a:spcPts val="0"/>
              </a:spcBef>
              <a:spcAft>
                <a:spcPts val="0"/>
              </a:spcAft>
              <a:buSzPct val="100000"/>
              <a:defRPr sz="1200"/>
            </a:lvl5pPr>
            <a:lvl6pPr lvl="5" algn="ctr" rtl="0">
              <a:spcBef>
                <a:spcPts val="0"/>
              </a:spcBef>
              <a:spcAft>
                <a:spcPts val="0"/>
              </a:spcAft>
              <a:buSzPct val="100000"/>
              <a:defRPr sz="1200"/>
            </a:lvl6pPr>
            <a:lvl7pPr lvl="6" algn="ctr" rtl="0">
              <a:spcBef>
                <a:spcPts val="0"/>
              </a:spcBef>
              <a:spcAft>
                <a:spcPts val="0"/>
              </a:spcAft>
              <a:buSzPct val="100000"/>
              <a:defRPr sz="1200"/>
            </a:lvl7pPr>
            <a:lvl8pPr lvl="7" algn="ctr" rtl="0">
              <a:spcBef>
                <a:spcPts val="0"/>
              </a:spcBef>
              <a:spcAft>
                <a:spcPts val="0"/>
              </a:spcAft>
              <a:buSzPct val="100000"/>
              <a:defRPr sz="1200"/>
            </a:lvl8pPr>
            <a:lvl9pPr lvl="8" algn="ctr" rtl="0">
              <a:spcBef>
                <a:spcPts val="0"/>
              </a:spcBef>
              <a:spcAft>
                <a:spcPts val="0"/>
              </a:spcAft>
              <a:buSzPct val="100000"/>
              <a:defRPr sz="1200"/>
            </a:lvl9pPr>
          </a:lstStyle>
          <a:p>
            <a:endParaRPr/>
          </a:p>
        </p:txBody>
      </p:sp>
      <p:sp>
        <p:nvSpPr>
          <p:cNvPr id="113" name="Shape 113"/>
          <p:cNvSpPr txBox="1">
            <a:spLocks noGrp="1"/>
          </p:cNvSpPr>
          <p:nvPr>
            <p:ph type="subTitle" idx="5"/>
          </p:nvPr>
        </p:nvSpPr>
        <p:spPr>
          <a:xfrm>
            <a:off x="6108737" y="2644931"/>
            <a:ext cx="2208600" cy="579600"/>
          </a:xfrm>
          <a:prstGeom prst="rect">
            <a:avLst/>
          </a:prstGeom>
        </p:spPr>
        <p:txBody>
          <a:bodyPr lIns="91425" tIns="91425" rIns="91425" bIns="91425" anchor="b" anchorCtr="0"/>
          <a:lstStyle>
            <a:lvl1pPr lvl="0" algn="ctr" rtl="0">
              <a:lnSpc>
                <a:spcPct val="100000"/>
              </a:lnSpc>
              <a:spcBef>
                <a:spcPts val="0"/>
              </a:spcBef>
              <a:buNone/>
              <a:defRPr b="1"/>
            </a:lvl1pPr>
            <a:lvl2pPr lvl="1" algn="ctr" rtl="0">
              <a:lnSpc>
                <a:spcPct val="100000"/>
              </a:lnSpc>
              <a:spcBef>
                <a:spcPts val="0"/>
              </a:spcBef>
              <a:buNone/>
              <a:defRPr b="1"/>
            </a:lvl2pPr>
            <a:lvl3pPr lvl="2" algn="ctr" rtl="0">
              <a:lnSpc>
                <a:spcPct val="100000"/>
              </a:lnSpc>
              <a:spcBef>
                <a:spcPts val="0"/>
              </a:spcBef>
              <a:buNone/>
              <a:defRPr b="1"/>
            </a:lvl3pPr>
            <a:lvl4pPr lvl="3" algn="ctr" rtl="0">
              <a:lnSpc>
                <a:spcPct val="100000"/>
              </a:lnSpc>
              <a:spcBef>
                <a:spcPts val="0"/>
              </a:spcBef>
              <a:buNone/>
              <a:defRPr b="1"/>
            </a:lvl4pPr>
            <a:lvl5pPr lvl="4" algn="ctr" rtl="0">
              <a:lnSpc>
                <a:spcPct val="100000"/>
              </a:lnSpc>
              <a:spcBef>
                <a:spcPts val="0"/>
              </a:spcBef>
              <a:buNone/>
              <a:defRPr b="1"/>
            </a:lvl5pPr>
            <a:lvl6pPr lvl="5" algn="ctr" rtl="0">
              <a:lnSpc>
                <a:spcPct val="100000"/>
              </a:lnSpc>
              <a:spcBef>
                <a:spcPts val="0"/>
              </a:spcBef>
              <a:buNone/>
              <a:defRPr b="1"/>
            </a:lvl6pPr>
            <a:lvl7pPr lvl="6" algn="ctr" rtl="0">
              <a:lnSpc>
                <a:spcPct val="100000"/>
              </a:lnSpc>
              <a:spcBef>
                <a:spcPts val="0"/>
              </a:spcBef>
              <a:buNone/>
              <a:defRPr b="1"/>
            </a:lvl7pPr>
            <a:lvl8pPr lvl="7" algn="ctr" rtl="0">
              <a:lnSpc>
                <a:spcPct val="100000"/>
              </a:lnSpc>
              <a:spcBef>
                <a:spcPts val="0"/>
              </a:spcBef>
              <a:buNone/>
              <a:defRPr b="1"/>
            </a:lvl8pPr>
            <a:lvl9pPr lvl="8" algn="ctr" rtl="0">
              <a:lnSpc>
                <a:spcPct val="100000"/>
              </a:lnSpc>
              <a:spcBef>
                <a:spcPts val="0"/>
              </a:spcBef>
              <a:buNone/>
              <a:defRPr b="1"/>
            </a:lvl9pPr>
          </a:lstStyle>
          <a:p>
            <a:endParaRPr/>
          </a:p>
        </p:txBody>
      </p:sp>
      <p:sp>
        <p:nvSpPr>
          <p:cNvPr id="114" name="Shape 114"/>
          <p:cNvSpPr txBox="1">
            <a:spLocks noGrp="1"/>
          </p:cNvSpPr>
          <p:nvPr>
            <p:ph type="body" idx="6"/>
          </p:nvPr>
        </p:nvSpPr>
        <p:spPr>
          <a:xfrm>
            <a:off x="6108737" y="3110231"/>
            <a:ext cx="2208600" cy="1217400"/>
          </a:xfrm>
          <a:prstGeom prst="rect">
            <a:avLst/>
          </a:prstGeom>
        </p:spPr>
        <p:txBody>
          <a:bodyPr lIns="91425" tIns="91425" rIns="91425" bIns="91425" anchor="t" anchorCtr="0"/>
          <a:lstStyle>
            <a:lvl1pPr lvl="0" algn="ctr" rtl="0">
              <a:spcBef>
                <a:spcPts val="0"/>
              </a:spcBef>
              <a:spcAft>
                <a:spcPts val="0"/>
              </a:spcAft>
              <a:buSzPct val="100000"/>
              <a:defRPr sz="1200"/>
            </a:lvl1pPr>
            <a:lvl2pPr lvl="1" algn="ctr" rtl="0">
              <a:spcBef>
                <a:spcPts val="0"/>
              </a:spcBef>
              <a:spcAft>
                <a:spcPts val="0"/>
              </a:spcAft>
              <a:buSzPct val="100000"/>
              <a:defRPr sz="1200"/>
            </a:lvl2pPr>
            <a:lvl3pPr lvl="2" algn="ctr" rtl="0">
              <a:spcBef>
                <a:spcPts val="0"/>
              </a:spcBef>
              <a:spcAft>
                <a:spcPts val="0"/>
              </a:spcAft>
              <a:buSzPct val="100000"/>
              <a:defRPr sz="1200"/>
            </a:lvl3pPr>
            <a:lvl4pPr lvl="3" algn="ctr" rtl="0">
              <a:spcBef>
                <a:spcPts val="0"/>
              </a:spcBef>
              <a:spcAft>
                <a:spcPts val="0"/>
              </a:spcAft>
              <a:buSzPct val="100000"/>
              <a:defRPr sz="1200"/>
            </a:lvl4pPr>
            <a:lvl5pPr lvl="4" algn="ctr" rtl="0">
              <a:spcBef>
                <a:spcPts val="0"/>
              </a:spcBef>
              <a:spcAft>
                <a:spcPts val="0"/>
              </a:spcAft>
              <a:buSzPct val="100000"/>
              <a:defRPr sz="1200"/>
            </a:lvl5pPr>
            <a:lvl6pPr lvl="5" algn="ctr" rtl="0">
              <a:spcBef>
                <a:spcPts val="0"/>
              </a:spcBef>
              <a:spcAft>
                <a:spcPts val="0"/>
              </a:spcAft>
              <a:buSzPct val="100000"/>
              <a:defRPr sz="1200"/>
            </a:lvl6pPr>
            <a:lvl7pPr lvl="6" algn="ctr" rtl="0">
              <a:spcBef>
                <a:spcPts val="0"/>
              </a:spcBef>
              <a:spcAft>
                <a:spcPts val="0"/>
              </a:spcAft>
              <a:buSzPct val="100000"/>
              <a:defRPr sz="1200"/>
            </a:lvl7pPr>
            <a:lvl8pPr lvl="7" algn="ctr" rtl="0">
              <a:spcBef>
                <a:spcPts val="0"/>
              </a:spcBef>
              <a:spcAft>
                <a:spcPts val="0"/>
              </a:spcAft>
              <a:buSzPct val="100000"/>
              <a:defRPr sz="1200"/>
            </a:lvl8pPr>
            <a:lvl9pPr lvl="8" algn="ctr" rtl="0">
              <a:spcBef>
                <a:spcPts val="0"/>
              </a:spcBef>
              <a:spcAft>
                <a:spcPts val="0"/>
              </a:spcAft>
              <a:buSzPct val="100000"/>
              <a:defRPr sz="1200"/>
            </a:lvl9pPr>
          </a:lstStyle>
          <a:p>
            <a:endParaRPr/>
          </a:p>
        </p:txBody>
      </p:sp>
      <p:sp>
        <p:nvSpPr>
          <p:cNvPr id="115" name="Shape 115"/>
          <p:cNvSpPr txBox="1">
            <a:spLocks noGrp="1"/>
          </p:cNvSpPr>
          <p:nvPr>
            <p:ph type="title"/>
          </p:nvPr>
        </p:nvSpPr>
        <p:spPr>
          <a:xfrm>
            <a:off x="826650" y="0"/>
            <a:ext cx="7490700" cy="1063200"/>
          </a:xfrm>
          <a:prstGeom prst="rect">
            <a:avLst/>
          </a:prstGeom>
        </p:spPr>
        <p:txBody>
          <a:bodyPr lIns="91425" tIns="91425" rIns="91425" bIns="91425" anchor="b" anchorCtr="0"/>
          <a:lstStyle>
            <a:lvl1pPr lvl="0" rtl="0">
              <a:spcBef>
                <a:spcPts val="0"/>
              </a:spcBef>
              <a:buFont typeface="Proxima Nova"/>
              <a:buNone/>
              <a:defRPr b="0">
                <a:latin typeface="Proxima Nova"/>
                <a:ea typeface="Proxima Nova"/>
                <a:cs typeface="Proxima Nova"/>
                <a:sym typeface="Proxima Nova"/>
              </a:defRPr>
            </a:lvl1pPr>
            <a:lvl2pPr lvl="1" rtl="0">
              <a:spcBef>
                <a:spcPts val="0"/>
              </a:spcBef>
              <a:buClr>
                <a:schemeClr val="dk1"/>
              </a:buClr>
              <a:buFont typeface="Proxima Nova"/>
              <a:buNone/>
              <a:defRPr b="0">
                <a:solidFill>
                  <a:schemeClr val="dk1"/>
                </a:solidFill>
                <a:latin typeface="Proxima Nova"/>
                <a:ea typeface="Proxima Nova"/>
                <a:cs typeface="Proxima Nova"/>
                <a:sym typeface="Proxima Nova"/>
              </a:defRPr>
            </a:lvl2pPr>
            <a:lvl3pPr lvl="2" rtl="0">
              <a:spcBef>
                <a:spcPts val="0"/>
              </a:spcBef>
              <a:buClr>
                <a:schemeClr val="dk1"/>
              </a:buClr>
              <a:buFont typeface="Proxima Nova"/>
              <a:buNone/>
              <a:defRPr b="0">
                <a:solidFill>
                  <a:schemeClr val="dk1"/>
                </a:solidFill>
                <a:latin typeface="Proxima Nova"/>
                <a:ea typeface="Proxima Nova"/>
                <a:cs typeface="Proxima Nova"/>
                <a:sym typeface="Proxima Nova"/>
              </a:defRPr>
            </a:lvl3pPr>
            <a:lvl4pPr lvl="3" rtl="0">
              <a:spcBef>
                <a:spcPts val="0"/>
              </a:spcBef>
              <a:buClr>
                <a:schemeClr val="dk1"/>
              </a:buClr>
              <a:buFont typeface="Proxima Nova"/>
              <a:buNone/>
              <a:defRPr b="0">
                <a:solidFill>
                  <a:schemeClr val="dk1"/>
                </a:solidFill>
                <a:latin typeface="Proxima Nova"/>
                <a:ea typeface="Proxima Nova"/>
                <a:cs typeface="Proxima Nova"/>
                <a:sym typeface="Proxima Nova"/>
              </a:defRPr>
            </a:lvl4pPr>
            <a:lvl5pPr lvl="4" rtl="0">
              <a:spcBef>
                <a:spcPts val="0"/>
              </a:spcBef>
              <a:buClr>
                <a:schemeClr val="dk1"/>
              </a:buClr>
              <a:buFont typeface="Proxima Nova"/>
              <a:buNone/>
              <a:defRPr b="0">
                <a:solidFill>
                  <a:schemeClr val="dk1"/>
                </a:solidFill>
                <a:latin typeface="Proxima Nova"/>
                <a:ea typeface="Proxima Nova"/>
                <a:cs typeface="Proxima Nova"/>
                <a:sym typeface="Proxima Nova"/>
              </a:defRPr>
            </a:lvl5pPr>
            <a:lvl6pPr lvl="5" rtl="0">
              <a:spcBef>
                <a:spcPts val="0"/>
              </a:spcBef>
              <a:buClr>
                <a:schemeClr val="dk1"/>
              </a:buClr>
              <a:buFont typeface="Proxima Nova"/>
              <a:buNone/>
              <a:defRPr b="0">
                <a:solidFill>
                  <a:schemeClr val="dk1"/>
                </a:solidFill>
                <a:latin typeface="Proxima Nova"/>
                <a:ea typeface="Proxima Nova"/>
                <a:cs typeface="Proxima Nova"/>
                <a:sym typeface="Proxima Nova"/>
              </a:defRPr>
            </a:lvl6pPr>
            <a:lvl7pPr lvl="6" rtl="0">
              <a:spcBef>
                <a:spcPts val="0"/>
              </a:spcBef>
              <a:buClr>
                <a:schemeClr val="dk1"/>
              </a:buClr>
              <a:buFont typeface="Proxima Nova"/>
              <a:buNone/>
              <a:defRPr b="0">
                <a:solidFill>
                  <a:schemeClr val="dk1"/>
                </a:solidFill>
                <a:latin typeface="Proxima Nova"/>
                <a:ea typeface="Proxima Nova"/>
                <a:cs typeface="Proxima Nova"/>
                <a:sym typeface="Proxima Nova"/>
              </a:defRPr>
            </a:lvl7pPr>
            <a:lvl8pPr lvl="7" rtl="0">
              <a:spcBef>
                <a:spcPts val="0"/>
              </a:spcBef>
              <a:buClr>
                <a:schemeClr val="dk1"/>
              </a:buClr>
              <a:buFont typeface="Proxima Nova"/>
              <a:buNone/>
              <a:defRPr b="0">
                <a:solidFill>
                  <a:schemeClr val="dk1"/>
                </a:solidFill>
                <a:latin typeface="Proxima Nova"/>
                <a:ea typeface="Proxima Nova"/>
                <a:cs typeface="Proxima Nova"/>
                <a:sym typeface="Proxima Nova"/>
              </a:defRPr>
            </a:lvl8pPr>
            <a:lvl9pPr lvl="8" rtl="0">
              <a:spcBef>
                <a:spcPts val="0"/>
              </a:spcBef>
              <a:buClr>
                <a:schemeClr val="dk1"/>
              </a:buClr>
              <a:buFont typeface="Proxima Nova"/>
              <a:buNone/>
              <a:defRPr b="0">
                <a:solidFill>
                  <a:schemeClr val="dk1"/>
                </a:solidFill>
                <a:latin typeface="Proxima Nova"/>
                <a:ea typeface="Proxima Nova"/>
                <a:cs typeface="Proxima Nova"/>
                <a:sym typeface="Proxima Nova"/>
              </a:defRPr>
            </a:lvl9pPr>
          </a:lstStyle>
          <a:p>
            <a:endParaRPr/>
          </a:p>
        </p:txBody>
      </p:sp>
      <p:sp>
        <p:nvSpPr>
          <p:cNvPr id="116" name="Shape 116"/>
          <p:cNvSpPr txBox="1">
            <a:spLocks noGrp="1"/>
          </p:cNvSpPr>
          <p:nvPr>
            <p:ph type="subTitle" idx="7"/>
          </p:nvPr>
        </p:nvSpPr>
        <p:spPr>
          <a:xfrm>
            <a:off x="826650" y="929775"/>
            <a:ext cx="7490700" cy="328800"/>
          </a:xfrm>
          <a:prstGeom prst="rect">
            <a:avLst/>
          </a:prstGeom>
        </p:spPr>
        <p:txBody>
          <a:bodyPr lIns="91425" tIns="91425" rIns="91425" bIns="91425" anchor="t" anchorCtr="0"/>
          <a:lstStyle>
            <a:lvl1pPr lvl="0" rtl="0">
              <a:lnSpc>
                <a:spcPct val="100000"/>
              </a:lnSpc>
              <a:spcBef>
                <a:spcPts val="0"/>
              </a:spcBef>
              <a:buNone/>
              <a:defRPr>
                <a:latin typeface="Proxima Nova"/>
                <a:ea typeface="Proxima Nova"/>
                <a:cs typeface="Proxima Nova"/>
                <a:sym typeface="Proxima Nova"/>
              </a:defRPr>
            </a:lvl1pPr>
            <a:lvl2pPr lvl="1" rtl="0">
              <a:lnSpc>
                <a:spcPct val="100000"/>
              </a:lnSpc>
              <a:spcBef>
                <a:spcPts val="0"/>
              </a:spcBef>
              <a:buNone/>
              <a:defRPr>
                <a:latin typeface="Proxima Nova"/>
                <a:ea typeface="Proxima Nova"/>
                <a:cs typeface="Proxima Nova"/>
                <a:sym typeface="Proxima Nova"/>
              </a:defRPr>
            </a:lvl2pPr>
            <a:lvl3pPr lvl="2" rtl="0">
              <a:lnSpc>
                <a:spcPct val="100000"/>
              </a:lnSpc>
              <a:spcBef>
                <a:spcPts val="0"/>
              </a:spcBef>
              <a:buNone/>
              <a:defRPr>
                <a:latin typeface="Proxima Nova"/>
                <a:ea typeface="Proxima Nova"/>
                <a:cs typeface="Proxima Nova"/>
                <a:sym typeface="Proxima Nova"/>
              </a:defRPr>
            </a:lvl3pPr>
            <a:lvl4pPr lvl="3" rtl="0">
              <a:lnSpc>
                <a:spcPct val="100000"/>
              </a:lnSpc>
              <a:spcBef>
                <a:spcPts val="0"/>
              </a:spcBef>
              <a:buNone/>
              <a:defRPr>
                <a:latin typeface="Proxima Nova"/>
                <a:ea typeface="Proxima Nova"/>
                <a:cs typeface="Proxima Nova"/>
                <a:sym typeface="Proxima Nova"/>
              </a:defRPr>
            </a:lvl4pPr>
            <a:lvl5pPr lvl="4" rtl="0">
              <a:lnSpc>
                <a:spcPct val="100000"/>
              </a:lnSpc>
              <a:spcBef>
                <a:spcPts val="0"/>
              </a:spcBef>
              <a:buNone/>
              <a:defRPr>
                <a:latin typeface="Proxima Nova"/>
                <a:ea typeface="Proxima Nova"/>
                <a:cs typeface="Proxima Nova"/>
                <a:sym typeface="Proxima Nova"/>
              </a:defRPr>
            </a:lvl5pPr>
            <a:lvl6pPr lvl="5" rtl="0">
              <a:lnSpc>
                <a:spcPct val="100000"/>
              </a:lnSpc>
              <a:spcBef>
                <a:spcPts val="0"/>
              </a:spcBef>
              <a:buNone/>
              <a:defRPr>
                <a:latin typeface="Proxima Nova"/>
                <a:ea typeface="Proxima Nova"/>
                <a:cs typeface="Proxima Nova"/>
                <a:sym typeface="Proxima Nova"/>
              </a:defRPr>
            </a:lvl6pPr>
            <a:lvl7pPr lvl="6" rtl="0">
              <a:lnSpc>
                <a:spcPct val="100000"/>
              </a:lnSpc>
              <a:spcBef>
                <a:spcPts val="0"/>
              </a:spcBef>
              <a:buNone/>
              <a:defRPr>
                <a:latin typeface="Proxima Nova"/>
                <a:ea typeface="Proxima Nova"/>
                <a:cs typeface="Proxima Nova"/>
                <a:sym typeface="Proxima Nova"/>
              </a:defRPr>
            </a:lvl7pPr>
            <a:lvl8pPr lvl="7" rtl="0">
              <a:lnSpc>
                <a:spcPct val="100000"/>
              </a:lnSpc>
              <a:spcBef>
                <a:spcPts val="0"/>
              </a:spcBef>
              <a:buNone/>
              <a:defRPr>
                <a:latin typeface="Proxima Nova"/>
                <a:ea typeface="Proxima Nova"/>
                <a:cs typeface="Proxima Nova"/>
                <a:sym typeface="Proxima Nova"/>
              </a:defRPr>
            </a:lvl8pPr>
            <a:lvl9pPr lvl="8" rtl="0">
              <a:lnSpc>
                <a:spcPct val="100000"/>
              </a:lnSpc>
              <a:spcBef>
                <a:spcPts val="0"/>
              </a:spcBef>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311700" y="2150850"/>
            <a:ext cx="8520600" cy="841800"/>
          </a:xfrm>
          <a:prstGeom prst="rect">
            <a:avLst/>
          </a:prstGeom>
        </p:spPr>
        <p:txBody>
          <a:bodyPr lIns="91425" tIns="91425" rIns="91425" bIns="91425" anchor="ctr" anchorCtr="0"/>
          <a:lstStyle>
            <a:lvl1pPr lvl="0" algn="ctr">
              <a:spcBef>
                <a:spcPts val="0"/>
              </a:spcBef>
              <a:buSzPct val="100000"/>
              <a:defRPr sz="3600"/>
            </a:lvl1pPr>
            <a:lvl2pPr lvl="1" algn="ctr">
              <a:spcBef>
                <a:spcPts val="0"/>
              </a:spcBef>
              <a:buSzPct val="100000"/>
              <a:defRPr sz="3600"/>
            </a:lvl2pPr>
            <a:lvl3pPr lvl="2" algn="ctr">
              <a:spcBef>
                <a:spcPts val="0"/>
              </a:spcBef>
              <a:buSzPct val="100000"/>
              <a:defRPr sz="3600"/>
            </a:lvl3pPr>
            <a:lvl4pPr lvl="3" algn="ctr">
              <a:spcBef>
                <a:spcPts val="0"/>
              </a:spcBef>
              <a:buSzPct val="100000"/>
              <a:defRPr sz="3600"/>
            </a:lvl4pPr>
            <a:lvl5pPr lvl="4" algn="ctr">
              <a:spcBef>
                <a:spcPts val="0"/>
              </a:spcBef>
              <a:buSzPct val="100000"/>
              <a:defRPr sz="3600"/>
            </a:lvl5pPr>
            <a:lvl6pPr lvl="5" algn="ctr">
              <a:spcBef>
                <a:spcPts val="0"/>
              </a:spcBef>
              <a:buSzPct val="100000"/>
              <a:defRPr sz="3600"/>
            </a:lvl6pPr>
            <a:lvl7pPr lvl="6" algn="ctr">
              <a:spcBef>
                <a:spcPts val="0"/>
              </a:spcBef>
              <a:buSzPct val="100000"/>
              <a:defRPr sz="3600"/>
            </a:lvl7pPr>
            <a:lvl8pPr lvl="7" algn="ctr">
              <a:spcBef>
                <a:spcPts val="0"/>
              </a:spcBef>
              <a:buSzPct val="100000"/>
              <a:defRPr sz="3600"/>
            </a:lvl8pPr>
            <a:lvl9pPr lvl="8" algn="ctr">
              <a:spcBef>
                <a:spcPts val="0"/>
              </a:spcBef>
              <a:buSzPct val="100000"/>
              <a:defRPr sz="3600"/>
            </a:lvl9pPr>
          </a:lstStyle>
          <a:p>
            <a:endParaRPr/>
          </a:p>
        </p:txBody>
      </p:sp>
      <p:sp>
        <p:nvSpPr>
          <p:cNvPr id="15" name="Shape 15"/>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three columns, text">
    <p:spTree>
      <p:nvGrpSpPr>
        <p:cNvPr id="1" name="Shape 117"/>
        <p:cNvGrpSpPr/>
        <p:nvPr/>
      </p:nvGrpSpPr>
      <p:grpSpPr>
        <a:xfrm>
          <a:off x="0" y="0"/>
          <a:ext cx="0" cy="0"/>
          <a:chOff x="0" y="0"/>
          <a:chExt cx="0" cy="0"/>
        </a:xfrm>
      </p:grpSpPr>
      <p:sp>
        <p:nvSpPr>
          <p:cNvPr id="118" name="Shape 118"/>
          <p:cNvSpPr txBox="1">
            <a:spLocks noGrp="1"/>
          </p:cNvSpPr>
          <p:nvPr>
            <p:ph type="sldNum" idx="12"/>
          </p:nvPr>
        </p:nvSpPr>
        <p:spPr>
          <a:xfrm>
            <a:off x="103327" y="4733943"/>
            <a:ext cx="3606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
        <p:nvSpPr>
          <p:cNvPr id="119" name="Shape 119"/>
          <p:cNvSpPr txBox="1">
            <a:spLocks noGrp="1"/>
          </p:cNvSpPr>
          <p:nvPr>
            <p:ph type="subTitle" idx="1"/>
          </p:nvPr>
        </p:nvSpPr>
        <p:spPr>
          <a:xfrm>
            <a:off x="826650" y="1809825"/>
            <a:ext cx="2208600" cy="579600"/>
          </a:xfrm>
          <a:prstGeom prst="rect">
            <a:avLst/>
          </a:prstGeom>
        </p:spPr>
        <p:txBody>
          <a:bodyPr lIns="91425" tIns="91425" rIns="91425" bIns="91425" anchor="b" anchorCtr="0"/>
          <a:lstStyle>
            <a:lvl1pPr lvl="0" algn="ctr" rtl="0">
              <a:lnSpc>
                <a:spcPct val="100000"/>
              </a:lnSpc>
              <a:spcBef>
                <a:spcPts val="0"/>
              </a:spcBef>
              <a:buNone/>
              <a:defRPr b="1"/>
            </a:lvl1pPr>
            <a:lvl2pPr lvl="1" algn="ctr" rtl="0">
              <a:lnSpc>
                <a:spcPct val="100000"/>
              </a:lnSpc>
              <a:spcBef>
                <a:spcPts val="0"/>
              </a:spcBef>
              <a:buNone/>
              <a:defRPr b="1"/>
            </a:lvl2pPr>
            <a:lvl3pPr lvl="2" algn="ctr" rtl="0">
              <a:lnSpc>
                <a:spcPct val="100000"/>
              </a:lnSpc>
              <a:spcBef>
                <a:spcPts val="0"/>
              </a:spcBef>
              <a:buNone/>
              <a:defRPr b="1"/>
            </a:lvl3pPr>
            <a:lvl4pPr lvl="3" algn="ctr" rtl="0">
              <a:lnSpc>
                <a:spcPct val="100000"/>
              </a:lnSpc>
              <a:spcBef>
                <a:spcPts val="0"/>
              </a:spcBef>
              <a:buNone/>
              <a:defRPr b="1"/>
            </a:lvl4pPr>
            <a:lvl5pPr lvl="4" algn="ctr" rtl="0">
              <a:lnSpc>
                <a:spcPct val="100000"/>
              </a:lnSpc>
              <a:spcBef>
                <a:spcPts val="0"/>
              </a:spcBef>
              <a:buNone/>
              <a:defRPr b="1"/>
            </a:lvl5pPr>
            <a:lvl6pPr lvl="5" algn="ctr" rtl="0">
              <a:lnSpc>
                <a:spcPct val="100000"/>
              </a:lnSpc>
              <a:spcBef>
                <a:spcPts val="0"/>
              </a:spcBef>
              <a:buNone/>
              <a:defRPr b="1"/>
            </a:lvl6pPr>
            <a:lvl7pPr lvl="6" algn="ctr" rtl="0">
              <a:lnSpc>
                <a:spcPct val="100000"/>
              </a:lnSpc>
              <a:spcBef>
                <a:spcPts val="0"/>
              </a:spcBef>
              <a:buNone/>
              <a:defRPr b="1"/>
            </a:lvl7pPr>
            <a:lvl8pPr lvl="7" algn="ctr" rtl="0">
              <a:lnSpc>
                <a:spcPct val="100000"/>
              </a:lnSpc>
              <a:spcBef>
                <a:spcPts val="0"/>
              </a:spcBef>
              <a:buNone/>
              <a:defRPr b="1"/>
            </a:lvl8pPr>
            <a:lvl9pPr lvl="8" algn="ctr" rtl="0">
              <a:lnSpc>
                <a:spcPct val="100000"/>
              </a:lnSpc>
              <a:spcBef>
                <a:spcPts val="0"/>
              </a:spcBef>
              <a:buNone/>
              <a:defRPr b="1"/>
            </a:lvl9pPr>
          </a:lstStyle>
          <a:p>
            <a:endParaRPr/>
          </a:p>
        </p:txBody>
      </p:sp>
      <p:sp>
        <p:nvSpPr>
          <p:cNvPr id="120" name="Shape 120"/>
          <p:cNvSpPr txBox="1">
            <a:spLocks noGrp="1"/>
          </p:cNvSpPr>
          <p:nvPr>
            <p:ph type="body" idx="2"/>
          </p:nvPr>
        </p:nvSpPr>
        <p:spPr>
          <a:xfrm>
            <a:off x="826650" y="2332275"/>
            <a:ext cx="2208600" cy="1217400"/>
          </a:xfrm>
          <a:prstGeom prst="rect">
            <a:avLst/>
          </a:prstGeom>
        </p:spPr>
        <p:txBody>
          <a:bodyPr lIns="91425" tIns="91425" rIns="91425" bIns="91425" anchor="t" anchorCtr="0"/>
          <a:lstStyle>
            <a:lvl1pPr lvl="0" algn="ctr" rtl="0">
              <a:spcBef>
                <a:spcPts val="0"/>
              </a:spcBef>
              <a:spcAft>
                <a:spcPts val="0"/>
              </a:spcAft>
              <a:buSzPct val="100000"/>
              <a:defRPr sz="1200"/>
            </a:lvl1pPr>
            <a:lvl2pPr lvl="1" algn="ctr" rtl="0">
              <a:spcBef>
                <a:spcPts val="0"/>
              </a:spcBef>
              <a:spcAft>
                <a:spcPts val="0"/>
              </a:spcAft>
              <a:buSzPct val="100000"/>
              <a:defRPr sz="1200"/>
            </a:lvl2pPr>
            <a:lvl3pPr lvl="2" algn="ctr" rtl="0">
              <a:spcBef>
                <a:spcPts val="0"/>
              </a:spcBef>
              <a:spcAft>
                <a:spcPts val="0"/>
              </a:spcAft>
              <a:buSzPct val="100000"/>
              <a:defRPr sz="1200"/>
            </a:lvl3pPr>
            <a:lvl4pPr lvl="3" algn="ctr" rtl="0">
              <a:spcBef>
                <a:spcPts val="0"/>
              </a:spcBef>
              <a:spcAft>
                <a:spcPts val="0"/>
              </a:spcAft>
              <a:buSzPct val="100000"/>
              <a:defRPr sz="1200"/>
            </a:lvl4pPr>
            <a:lvl5pPr lvl="4" algn="ctr" rtl="0">
              <a:spcBef>
                <a:spcPts val="0"/>
              </a:spcBef>
              <a:spcAft>
                <a:spcPts val="0"/>
              </a:spcAft>
              <a:buSzPct val="100000"/>
              <a:defRPr sz="1200"/>
            </a:lvl5pPr>
            <a:lvl6pPr lvl="5" algn="ctr" rtl="0">
              <a:spcBef>
                <a:spcPts val="0"/>
              </a:spcBef>
              <a:spcAft>
                <a:spcPts val="0"/>
              </a:spcAft>
              <a:buSzPct val="100000"/>
              <a:defRPr sz="1200"/>
            </a:lvl6pPr>
            <a:lvl7pPr lvl="6" algn="ctr" rtl="0">
              <a:spcBef>
                <a:spcPts val="0"/>
              </a:spcBef>
              <a:spcAft>
                <a:spcPts val="0"/>
              </a:spcAft>
              <a:buSzPct val="100000"/>
              <a:defRPr sz="1200"/>
            </a:lvl7pPr>
            <a:lvl8pPr lvl="7" algn="ctr" rtl="0">
              <a:spcBef>
                <a:spcPts val="0"/>
              </a:spcBef>
              <a:spcAft>
                <a:spcPts val="0"/>
              </a:spcAft>
              <a:buSzPct val="100000"/>
              <a:defRPr sz="1200"/>
            </a:lvl8pPr>
            <a:lvl9pPr lvl="8" algn="ctr" rtl="0">
              <a:spcBef>
                <a:spcPts val="0"/>
              </a:spcBef>
              <a:spcAft>
                <a:spcPts val="0"/>
              </a:spcAft>
              <a:buSzPct val="100000"/>
              <a:defRPr sz="1200"/>
            </a:lvl9pPr>
          </a:lstStyle>
          <a:p>
            <a:endParaRPr/>
          </a:p>
        </p:txBody>
      </p:sp>
      <p:sp>
        <p:nvSpPr>
          <p:cNvPr id="121" name="Shape 121"/>
          <p:cNvSpPr txBox="1">
            <a:spLocks noGrp="1"/>
          </p:cNvSpPr>
          <p:nvPr>
            <p:ph type="subTitle" idx="3"/>
          </p:nvPr>
        </p:nvSpPr>
        <p:spPr>
          <a:xfrm>
            <a:off x="3467637" y="1809825"/>
            <a:ext cx="2208600" cy="579600"/>
          </a:xfrm>
          <a:prstGeom prst="rect">
            <a:avLst/>
          </a:prstGeom>
        </p:spPr>
        <p:txBody>
          <a:bodyPr lIns="91425" tIns="91425" rIns="91425" bIns="91425" anchor="b" anchorCtr="0"/>
          <a:lstStyle>
            <a:lvl1pPr lvl="0" algn="ctr" rtl="0">
              <a:lnSpc>
                <a:spcPct val="100000"/>
              </a:lnSpc>
              <a:spcBef>
                <a:spcPts val="0"/>
              </a:spcBef>
              <a:buNone/>
              <a:defRPr b="1"/>
            </a:lvl1pPr>
            <a:lvl2pPr lvl="1" algn="ctr" rtl="0">
              <a:lnSpc>
                <a:spcPct val="100000"/>
              </a:lnSpc>
              <a:spcBef>
                <a:spcPts val="0"/>
              </a:spcBef>
              <a:buNone/>
              <a:defRPr b="1"/>
            </a:lvl2pPr>
            <a:lvl3pPr lvl="2" algn="ctr" rtl="0">
              <a:lnSpc>
                <a:spcPct val="100000"/>
              </a:lnSpc>
              <a:spcBef>
                <a:spcPts val="0"/>
              </a:spcBef>
              <a:buNone/>
              <a:defRPr b="1"/>
            </a:lvl3pPr>
            <a:lvl4pPr lvl="3" algn="ctr" rtl="0">
              <a:lnSpc>
                <a:spcPct val="100000"/>
              </a:lnSpc>
              <a:spcBef>
                <a:spcPts val="0"/>
              </a:spcBef>
              <a:buNone/>
              <a:defRPr b="1"/>
            </a:lvl4pPr>
            <a:lvl5pPr lvl="4" algn="ctr" rtl="0">
              <a:lnSpc>
                <a:spcPct val="100000"/>
              </a:lnSpc>
              <a:spcBef>
                <a:spcPts val="0"/>
              </a:spcBef>
              <a:buNone/>
              <a:defRPr b="1"/>
            </a:lvl5pPr>
            <a:lvl6pPr lvl="5" algn="ctr" rtl="0">
              <a:lnSpc>
                <a:spcPct val="100000"/>
              </a:lnSpc>
              <a:spcBef>
                <a:spcPts val="0"/>
              </a:spcBef>
              <a:buNone/>
              <a:defRPr b="1"/>
            </a:lvl6pPr>
            <a:lvl7pPr lvl="6" algn="ctr" rtl="0">
              <a:lnSpc>
                <a:spcPct val="100000"/>
              </a:lnSpc>
              <a:spcBef>
                <a:spcPts val="0"/>
              </a:spcBef>
              <a:buNone/>
              <a:defRPr b="1"/>
            </a:lvl7pPr>
            <a:lvl8pPr lvl="7" algn="ctr" rtl="0">
              <a:lnSpc>
                <a:spcPct val="100000"/>
              </a:lnSpc>
              <a:spcBef>
                <a:spcPts val="0"/>
              </a:spcBef>
              <a:buNone/>
              <a:defRPr b="1"/>
            </a:lvl8pPr>
            <a:lvl9pPr lvl="8" algn="ctr" rtl="0">
              <a:lnSpc>
                <a:spcPct val="100000"/>
              </a:lnSpc>
              <a:spcBef>
                <a:spcPts val="0"/>
              </a:spcBef>
              <a:buNone/>
              <a:defRPr b="1"/>
            </a:lvl9pPr>
          </a:lstStyle>
          <a:p>
            <a:endParaRPr/>
          </a:p>
        </p:txBody>
      </p:sp>
      <p:sp>
        <p:nvSpPr>
          <p:cNvPr id="122" name="Shape 122"/>
          <p:cNvSpPr txBox="1">
            <a:spLocks noGrp="1"/>
          </p:cNvSpPr>
          <p:nvPr>
            <p:ph type="body" idx="4"/>
          </p:nvPr>
        </p:nvSpPr>
        <p:spPr>
          <a:xfrm>
            <a:off x="3467637" y="2332275"/>
            <a:ext cx="2208600" cy="1217400"/>
          </a:xfrm>
          <a:prstGeom prst="rect">
            <a:avLst/>
          </a:prstGeom>
        </p:spPr>
        <p:txBody>
          <a:bodyPr lIns="91425" tIns="91425" rIns="91425" bIns="91425" anchor="t" anchorCtr="0"/>
          <a:lstStyle>
            <a:lvl1pPr lvl="0" algn="ctr" rtl="0">
              <a:spcBef>
                <a:spcPts val="0"/>
              </a:spcBef>
              <a:spcAft>
                <a:spcPts val="0"/>
              </a:spcAft>
              <a:buSzPct val="100000"/>
              <a:defRPr sz="1200"/>
            </a:lvl1pPr>
            <a:lvl2pPr lvl="1" algn="ctr" rtl="0">
              <a:spcBef>
                <a:spcPts val="0"/>
              </a:spcBef>
              <a:spcAft>
                <a:spcPts val="0"/>
              </a:spcAft>
              <a:buSzPct val="100000"/>
              <a:defRPr sz="1200"/>
            </a:lvl2pPr>
            <a:lvl3pPr lvl="2" algn="ctr" rtl="0">
              <a:spcBef>
                <a:spcPts val="0"/>
              </a:spcBef>
              <a:spcAft>
                <a:spcPts val="0"/>
              </a:spcAft>
              <a:buSzPct val="100000"/>
              <a:defRPr sz="1200"/>
            </a:lvl3pPr>
            <a:lvl4pPr lvl="3" algn="ctr" rtl="0">
              <a:spcBef>
                <a:spcPts val="0"/>
              </a:spcBef>
              <a:spcAft>
                <a:spcPts val="0"/>
              </a:spcAft>
              <a:buSzPct val="100000"/>
              <a:defRPr sz="1200"/>
            </a:lvl4pPr>
            <a:lvl5pPr lvl="4" algn="ctr" rtl="0">
              <a:spcBef>
                <a:spcPts val="0"/>
              </a:spcBef>
              <a:spcAft>
                <a:spcPts val="0"/>
              </a:spcAft>
              <a:buSzPct val="100000"/>
              <a:defRPr sz="1200"/>
            </a:lvl5pPr>
            <a:lvl6pPr lvl="5" algn="ctr" rtl="0">
              <a:spcBef>
                <a:spcPts val="0"/>
              </a:spcBef>
              <a:spcAft>
                <a:spcPts val="0"/>
              </a:spcAft>
              <a:buSzPct val="100000"/>
              <a:defRPr sz="1200"/>
            </a:lvl6pPr>
            <a:lvl7pPr lvl="6" algn="ctr" rtl="0">
              <a:spcBef>
                <a:spcPts val="0"/>
              </a:spcBef>
              <a:spcAft>
                <a:spcPts val="0"/>
              </a:spcAft>
              <a:buSzPct val="100000"/>
              <a:defRPr sz="1200"/>
            </a:lvl7pPr>
            <a:lvl8pPr lvl="7" algn="ctr" rtl="0">
              <a:spcBef>
                <a:spcPts val="0"/>
              </a:spcBef>
              <a:spcAft>
                <a:spcPts val="0"/>
              </a:spcAft>
              <a:buSzPct val="100000"/>
              <a:defRPr sz="1200"/>
            </a:lvl8pPr>
            <a:lvl9pPr lvl="8" algn="ctr" rtl="0">
              <a:spcBef>
                <a:spcPts val="0"/>
              </a:spcBef>
              <a:spcAft>
                <a:spcPts val="0"/>
              </a:spcAft>
              <a:buSzPct val="100000"/>
              <a:defRPr sz="1200"/>
            </a:lvl9pPr>
          </a:lstStyle>
          <a:p>
            <a:endParaRPr/>
          </a:p>
        </p:txBody>
      </p:sp>
      <p:sp>
        <p:nvSpPr>
          <p:cNvPr id="123" name="Shape 123"/>
          <p:cNvSpPr txBox="1">
            <a:spLocks noGrp="1"/>
          </p:cNvSpPr>
          <p:nvPr>
            <p:ph type="subTitle" idx="5"/>
          </p:nvPr>
        </p:nvSpPr>
        <p:spPr>
          <a:xfrm>
            <a:off x="6108737" y="1809825"/>
            <a:ext cx="2208600" cy="579600"/>
          </a:xfrm>
          <a:prstGeom prst="rect">
            <a:avLst/>
          </a:prstGeom>
        </p:spPr>
        <p:txBody>
          <a:bodyPr lIns="91425" tIns="91425" rIns="91425" bIns="91425" anchor="b" anchorCtr="0"/>
          <a:lstStyle>
            <a:lvl1pPr lvl="0" algn="ctr" rtl="0">
              <a:lnSpc>
                <a:spcPct val="100000"/>
              </a:lnSpc>
              <a:spcBef>
                <a:spcPts val="0"/>
              </a:spcBef>
              <a:buNone/>
              <a:defRPr b="1"/>
            </a:lvl1pPr>
            <a:lvl2pPr lvl="1" algn="ctr" rtl="0">
              <a:lnSpc>
                <a:spcPct val="100000"/>
              </a:lnSpc>
              <a:spcBef>
                <a:spcPts val="0"/>
              </a:spcBef>
              <a:buNone/>
              <a:defRPr b="1"/>
            </a:lvl2pPr>
            <a:lvl3pPr lvl="2" algn="ctr" rtl="0">
              <a:lnSpc>
                <a:spcPct val="100000"/>
              </a:lnSpc>
              <a:spcBef>
                <a:spcPts val="0"/>
              </a:spcBef>
              <a:buNone/>
              <a:defRPr b="1"/>
            </a:lvl3pPr>
            <a:lvl4pPr lvl="3" algn="ctr" rtl="0">
              <a:lnSpc>
                <a:spcPct val="100000"/>
              </a:lnSpc>
              <a:spcBef>
                <a:spcPts val="0"/>
              </a:spcBef>
              <a:buNone/>
              <a:defRPr b="1"/>
            </a:lvl4pPr>
            <a:lvl5pPr lvl="4" algn="ctr" rtl="0">
              <a:lnSpc>
                <a:spcPct val="100000"/>
              </a:lnSpc>
              <a:spcBef>
                <a:spcPts val="0"/>
              </a:spcBef>
              <a:buNone/>
              <a:defRPr b="1"/>
            </a:lvl5pPr>
            <a:lvl6pPr lvl="5" algn="ctr" rtl="0">
              <a:lnSpc>
                <a:spcPct val="100000"/>
              </a:lnSpc>
              <a:spcBef>
                <a:spcPts val="0"/>
              </a:spcBef>
              <a:buNone/>
              <a:defRPr b="1"/>
            </a:lvl6pPr>
            <a:lvl7pPr lvl="6" algn="ctr" rtl="0">
              <a:lnSpc>
                <a:spcPct val="100000"/>
              </a:lnSpc>
              <a:spcBef>
                <a:spcPts val="0"/>
              </a:spcBef>
              <a:buNone/>
              <a:defRPr b="1"/>
            </a:lvl7pPr>
            <a:lvl8pPr lvl="7" algn="ctr" rtl="0">
              <a:lnSpc>
                <a:spcPct val="100000"/>
              </a:lnSpc>
              <a:spcBef>
                <a:spcPts val="0"/>
              </a:spcBef>
              <a:buNone/>
              <a:defRPr b="1"/>
            </a:lvl8pPr>
            <a:lvl9pPr lvl="8" algn="ctr" rtl="0">
              <a:lnSpc>
                <a:spcPct val="100000"/>
              </a:lnSpc>
              <a:spcBef>
                <a:spcPts val="0"/>
              </a:spcBef>
              <a:buNone/>
              <a:defRPr b="1"/>
            </a:lvl9pPr>
          </a:lstStyle>
          <a:p>
            <a:endParaRPr/>
          </a:p>
        </p:txBody>
      </p:sp>
      <p:sp>
        <p:nvSpPr>
          <p:cNvPr id="124" name="Shape 124"/>
          <p:cNvSpPr txBox="1">
            <a:spLocks noGrp="1"/>
          </p:cNvSpPr>
          <p:nvPr>
            <p:ph type="body" idx="6"/>
          </p:nvPr>
        </p:nvSpPr>
        <p:spPr>
          <a:xfrm>
            <a:off x="6108737" y="2332275"/>
            <a:ext cx="2208600" cy="1217400"/>
          </a:xfrm>
          <a:prstGeom prst="rect">
            <a:avLst/>
          </a:prstGeom>
        </p:spPr>
        <p:txBody>
          <a:bodyPr lIns="91425" tIns="91425" rIns="91425" bIns="91425" anchor="t" anchorCtr="0"/>
          <a:lstStyle>
            <a:lvl1pPr lvl="0" algn="ctr" rtl="0">
              <a:spcBef>
                <a:spcPts val="0"/>
              </a:spcBef>
              <a:spcAft>
                <a:spcPts val="0"/>
              </a:spcAft>
              <a:buSzPct val="100000"/>
              <a:defRPr sz="1200"/>
            </a:lvl1pPr>
            <a:lvl2pPr lvl="1" algn="ctr" rtl="0">
              <a:spcBef>
                <a:spcPts val="0"/>
              </a:spcBef>
              <a:spcAft>
                <a:spcPts val="0"/>
              </a:spcAft>
              <a:buSzPct val="100000"/>
              <a:defRPr sz="1200"/>
            </a:lvl2pPr>
            <a:lvl3pPr lvl="2" algn="ctr" rtl="0">
              <a:spcBef>
                <a:spcPts val="0"/>
              </a:spcBef>
              <a:spcAft>
                <a:spcPts val="0"/>
              </a:spcAft>
              <a:buSzPct val="100000"/>
              <a:defRPr sz="1200"/>
            </a:lvl3pPr>
            <a:lvl4pPr lvl="3" algn="ctr" rtl="0">
              <a:spcBef>
                <a:spcPts val="0"/>
              </a:spcBef>
              <a:spcAft>
                <a:spcPts val="0"/>
              </a:spcAft>
              <a:buSzPct val="100000"/>
              <a:defRPr sz="1200"/>
            </a:lvl4pPr>
            <a:lvl5pPr lvl="4" algn="ctr" rtl="0">
              <a:spcBef>
                <a:spcPts val="0"/>
              </a:spcBef>
              <a:spcAft>
                <a:spcPts val="0"/>
              </a:spcAft>
              <a:buSzPct val="100000"/>
              <a:defRPr sz="1200"/>
            </a:lvl5pPr>
            <a:lvl6pPr lvl="5" algn="ctr" rtl="0">
              <a:spcBef>
                <a:spcPts val="0"/>
              </a:spcBef>
              <a:spcAft>
                <a:spcPts val="0"/>
              </a:spcAft>
              <a:buSzPct val="100000"/>
              <a:defRPr sz="1200"/>
            </a:lvl6pPr>
            <a:lvl7pPr lvl="6" algn="ctr" rtl="0">
              <a:spcBef>
                <a:spcPts val="0"/>
              </a:spcBef>
              <a:spcAft>
                <a:spcPts val="0"/>
              </a:spcAft>
              <a:buSzPct val="100000"/>
              <a:defRPr sz="1200"/>
            </a:lvl7pPr>
            <a:lvl8pPr lvl="7" algn="ctr" rtl="0">
              <a:spcBef>
                <a:spcPts val="0"/>
              </a:spcBef>
              <a:spcAft>
                <a:spcPts val="0"/>
              </a:spcAft>
              <a:buSzPct val="100000"/>
              <a:defRPr sz="1200"/>
            </a:lvl8pPr>
            <a:lvl9pPr lvl="8" algn="ctr" rtl="0">
              <a:spcBef>
                <a:spcPts val="0"/>
              </a:spcBef>
              <a:spcAft>
                <a:spcPts val="0"/>
              </a:spcAft>
              <a:buSzPct val="100000"/>
              <a:defRPr sz="1200"/>
            </a:lvl9pPr>
          </a:lstStyle>
          <a:p>
            <a:endParaRPr/>
          </a:p>
        </p:txBody>
      </p:sp>
      <p:sp>
        <p:nvSpPr>
          <p:cNvPr id="125" name="Shape 125"/>
          <p:cNvSpPr txBox="1">
            <a:spLocks noGrp="1"/>
          </p:cNvSpPr>
          <p:nvPr>
            <p:ph type="title"/>
          </p:nvPr>
        </p:nvSpPr>
        <p:spPr>
          <a:xfrm>
            <a:off x="826650" y="0"/>
            <a:ext cx="7490700" cy="1063200"/>
          </a:xfrm>
          <a:prstGeom prst="rect">
            <a:avLst/>
          </a:prstGeom>
        </p:spPr>
        <p:txBody>
          <a:bodyPr lIns="91425" tIns="91425" rIns="91425" bIns="91425" anchor="b" anchorCtr="0"/>
          <a:lstStyle>
            <a:lvl1pPr lvl="0" rtl="0">
              <a:spcBef>
                <a:spcPts val="0"/>
              </a:spcBef>
              <a:buFont typeface="Proxima Nova"/>
              <a:buNone/>
              <a:defRPr b="0">
                <a:latin typeface="Proxima Nova"/>
                <a:ea typeface="Proxima Nova"/>
                <a:cs typeface="Proxima Nova"/>
                <a:sym typeface="Proxima Nova"/>
              </a:defRPr>
            </a:lvl1pPr>
            <a:lvl2pPr lvl="1" rtl="0">
              <a:spcBef>
                <a:spcPts val="0"/>
              </a:spcBef>
              <a:buClr>
                <a:schemeClr val="dk1"/>
              </a:buClr>
              <a:buFont typeface="Proxima Nova"/>
              <a:buNone/>
              <a:defRPr b="0">
                <a:solidFill>
                  <a:schemeClr val="dk1"/>
                </a:solidFill>
                <a:latin typeface="Proxima Nova"/>
                <a:ea typeface="Proxima Nova"/>
                <a:cs typeface="Proxima Nova"/>
                <a:sym typeface="Proxima Nova"/>
              </a:defRPr>
            </a:lvl2pPr>
            <a:lvl3pPr lvl="2" rtl="0">
              <a:spcBef>
                <a:spcPts val="0"/>
              </a:spcBef>
              <a:buClr>
                <a:schemeClr val="dk1"/>
              </a:buClr>
              <a:buFont typeface="Proxima Nova"/>
              <a:buNone/>
              <a:defRPr b="0">
                <a:solidFill>
                  <a:schemeClr val="dk1"/>
                </a:solidFill>
                <a:latin typeface="Proxima Nova"/>
                <a:ea typeface="Proxima Nova"/>
                <a:cs typeface="Proxima Nova"/>
                <a:sym typeface="Proxima Nova"/>
              </a:defRPr>
            </a:lvl3pPr>
            <a:lvl4pPr lvl="3" rtl="0">
              <a:spcBef>
                <a:spcPts val="0"/>
              </a:spcBef>
              <a:buClr>
                <a:schemeClr val="dk1"/>
              </a:buClr>
              <a:buFont typeface="Proxima Nova"/>
              <a:buNone/>
              <a:defRPr b="0">
                <a:solidFill>
                  <a:schemeClr val="dk1"/>
                </a:solidFill>
                <a:latin typeface="Proxima Nova"/>
                <a:ea typeface="Proxima Nova"/>
                <a:cs typeface="Proxima Nova"/>
                <a:sym typeface="Proxima Nova"/>
              </a:defRPr>
            </a:lvl4pPr>
            <a:lvl5pPr lvl="4" rtl="0">
              <a:spcBef>
                <a:spcPts val="0"/>
              </a:spcBef>
              <a:buClr>
                <a:schemeClr val="dk1"/>
              </a:buClr>
              <a:buFont typeface="Proxima Nova"/>
              <a:buNone/>
              <a:defRPr b="0">
                <a:solidFill>
                  <a:schemeClr val="dk1"/>
                </a:solidFill>
                <a:latin typeface="Proxima Nova"/>
                <a:ea typeface="Proxima Nova"/>
                <a:cs typeface="Proxima Nova"/>
                <a:sym typeface="Proxima Nova"/>
              </a:defRPr>
            </a:lvl5pPr>
            <a:lvl6pPr lvl="5" rtl="0">
              <a:spcBef>
                <a:spcPts val="0"/>
              </a:spcBef>
              <a:buClr>
                <a:schemeClr val="dk1"/>
              </a:buClr>
              <a:buFont typeface="Proxima Nova"/>
              <a:buNone/>
              <a:defRPr b="0">
                <a:solidFill>
                  <a:schemeClr val="dk1"/>
                </a:solidFill>
                <a:latin typeface="Proxima Nova"/>
                <a:ea typeface="Proxima Nova"/>
                <a:cs typeface="Proxima Nova"/>
                <a:sym typeface="Proxima Nova"/>
              </a:defRPr>
            </a:lvl6pPr>
            <a:lvl7pPr lvl="6" rtl="0">
              <a:spcBef>
                <a:spcPts val="0"/>
              </a:spcBef>
              <a:buClr>
                <a:schemeClr val="dk1"/>
              </a:buClr>
              <a:buFont typeface="Proxima Nova"/>
              <a:buNone/>
              <a:defRPr b="0">
                <a:solidFill>
                  <a:schemeClr val="dk1"/>
                </a:solidFill>
                <a:latin typeface="Proxima Nova"/>
                <a:ea typeface="Proxima Nova"/>
                <a:cs typeface="Proxima Nova"/>
                <a:sym typeface="Proxima Nova"/>
              </a:defRPr>
            </a:lvl7pPr>
            <a:lvl8pPr lvl="7" rtl="0">
              <a:spcBef>
                <a:spcPts val="0"/>
              </a:spcBef>
              <a:buClr>
                <a:schemeClr val="dk1"/>
              </a:buClr>
              <a:buFont typeface="Proxima Nova"/>
              <a:buNone/>
              <a:defRPr b="0">
                <a:solidFill>
                  <a:schemeClr val="dk1"/>
                </a:solidFill>
                <a:latin typeface="Proxima Nova"/>
                <a:ea typeface="Proxima Nova"/>
                <a:cs typeface="Proxima Nova"/>
                <a:sym typeface="Proxima Nova"/>
              </a:defRPr>
            </a:lvl8pPr>
            <a:lvl9pPr lvl="8" rtl="0">
              <a:spcBef>
                <a:spcPts val="0"/>
              </a:spcBef>
              <a:buClr>
                <a:schemeClr val="dk1"/>
              </a:buClr>
              <a:buFont typeface="Proxima Nova"/>
              <a:buNone/>
              <a:defRPr b="0">
                <a:solidFill>
                  <a:schemeClr val="dk1"/>
                </a:solidFill>
                <a:latin typeface="Proxima Nova"/>
                <a:ea typeface="Proxima Nova"/>
                <a:cs typeface="Proxima Nova"/>
                <a:sym typeface="Proxima Nova"/>
              </a:defRPr>
            </a:lvl9pPr>
          </a:lstStyle>
          <a:p>
            <a:endParaRPr/>
          </a:p>
        </p:txBody>
      </p:sp>
      <p:sp>
        <p:nvSpPr>
          <p:cNvPr id="126" name="Shape 126"/>
          <p:cNvSpPr txBox="1">
            <a:spLocks noGrp="1"/>
          </p:cNvSpPr>
          <p:nvPr>
            <p:ph type="subTitle" idx="7"/>
          </p:nvPr>
        </p:nvSpPr>
        <p:spPr>
          <a:xfrm>
            <a:off x="826650" y="929775"/>
            <a:ext cx="7490700" cy="328800"/>
          </a:xfrm>
          <a:prstGeom prst="rect">
            <a:avLst/>
          </a:prstGeom>
        </p:spPr>
        <p:txBody>
          <a:bodyPr lIns="91425" tIns="91425" rIns="91425" bIns="91425" anchor="t" anchorCtr="0"/>
          <a:lstStyle>
            <a:lvl1pPr lvl="0" rtl="0">
              <a:lnSpc>
                <a:spcPct val="100000"/>
              </a:lnSpc>
              <a:spcBef>
                <a:spcPts val="0"/>
              </a:spcBef>
              <a:buNone/>
              <a:defRPr>
                <a:latin typeface="Proxima Nova"/>
                <a:ea typeface="Proxima Nova"/>
                <a:cs typeface="Proxima Nova"/>
                <a:sym typeface="Proxima Nova"/>
              </a:defRPr>
            </a:lvl1pPr>
            <a:lvl2pPr lvl="1" rtl="0">
              <a:lnSpc>
                <a:spcPct val="100000"/>
              </a:lnSpc>
              <a:spcBef>
                <a:spcPts val="0"/>
              </a:spcBef>
              <a:buNone/>
              <a:defRPr>
                <a:latin typeface="Proxima Nova"/>
                <a:ea typeface="Proxima Nova"/>
                <a:cs typeface="Proxima Nova"/>
                <a:sym typeface="Proxima Nova"/>
              </a:defRPr>
            </a:lvl2pPr>
            <a:lvl3pPr lvl="2" rtl="0">
              <a:lnSpc>
                <a:spcPct val="100000"/>
              </a:lnSpc>
              <a:spcBef>
                <a:spcPts val="0"/>
              </a:spcBef>
              <a:buNone/>
              <a:defRPr>
                <a:latin typeface="Proxima Nova"/>
                <a:ea typeface="Proxima Nova"/>
                <a:cs typeface="Proxima Nova"/>
                <a:sym typeface="Proxima Nova"/>
              </a:defRPr>
            </a:lvl3pPr>
            <a:lvl4pPr lvl="3" rtl="0">
              <a:lnSpc>
                <a:spcPct val="100000"/>
              </a:lnSpc>
              <a:spcBef>
                <a:spcPts val="0"/>
              </a:spcBef>
              <a:buNone/>
              <a:defRPr>
                <a:latin typeface="Proxima Nova"/>
                <a:ea typeface="Proxima Nova"/>
                <a:cs typeface="Proxima Nova"/>
                <a:sym typeface="Proxima Nova"/>
              </a:defRPr>
            </a:lvl4pPr>
            <a:lvl5pPr lvl="4" rtl="0">
              <a:lnSpc>
                <a:spcPct val="100000"/>
              </a:lnSpc>
              <a:spcBef>
                <a:spcPts val="0"/>
              </a:spcBef>
              <a:buNone/>
              <a:defRPr>
                <a:latin typeface="Proxima Nova"/>
                <a:ea typeface="Proxima Nova"/>
                <a:cs typeface="Proxima Nova"/>
                <a:sym typeface="Proxima Nova"/>
              </a:defRPr>
            </a:lvl5pPr>
            <a:lvl6pPr lvl="5" rtl="0">
              <a:lnSpc>
                <a:spcPct val="100000"/>
              </a:lnSpc>
              <a:spcBef>
                <a:spcPts val="0"/>
              </a:spcBef>
              <a:buNone/>
              <a:defRPr>
                <a:latin typeface="Proxima Nova"/>
                <a:ea typeface="Proxima Nova"/>
                <a:cs typeface="Proxima Nova"/>
                <a:sym typeface="Proxima Nova"/>
              </a:defRPr>
            </a:lvl6pPr>
            <a:lvl7pPr lvl="6" rtl="0">
              <a:lnSpc>
                <a:spcPct val="100000"/>
              </a:lnSpc>
              <a:spcBef>
                <a:spcPts val="0"/>
              </a:spcBef>
              <a:buNone/>
              <a:defRPr>
                <a:latin typeface="Proxima Nova"/>
                <a:ea typeface="Proxima Nova"/>
                <a:cs typeface="Proxima Nova"/>
                <a:sym typeface="Proxima Nova"/>
              </a:defRPr>
            </a:lvl7pPr>
            <a:lvl8pPr lvl="7" rtl="0">
              <a:lnSpc>
                <a:spcPct val="100000"/>
              </a:lnSpc>
              <a:spcBef>
                <a:spcPts val="0"/>
              </a:spcBef>
              <a:buNone/>
              <a:defRPr>
                <a:latin typeface="Proxima Nova"/>
                <a:ea typeface="Proxima Nova"/>
                <a:cs typeface="Proxima Nova"/>
                <a:sym typeface="Proxima Nova"/>
              </a:defRPr>
            </a:lvl8pPr>
            <a:lvl9pPr lvl="8" rtl="0">
              <a:lnSpc>
                <a:spcPct val="100000"/>
              </a:lnSpc>
              <a:spcBef>
                <a:spcPts val="0"/>
              </a:spcBef>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text top, graphic bottom">
    <p:spTree>
      <p:nvGrpSpPr>
        <p:cNvPr id="1" name="Shape 127"/>
        <p:cNvGrpSpPr/>
        <p:nvPr/>
      </p:nvGrpSpPr>
      <p:grpSpPr>
        <a:xfrm>
          <a:off x="0" y="0"/>
          <a:ext cx="0" cy="0"/>
          <a:chOff x="0" y="0"/>
          <a:chExt cx="0" cy="0"/>
        </a:xfrm>
      </p:grpSpPr>
      <p:sp>
        <p:nvSpPr>
          <p:cNvPr id="128" name="Shape 128"/>
          <p:cNvSpPr txBox="1">
            <a:spLocks noGrp="1"/>
          </p:cNvSpPr>
          <p:nvPr>
            <p:ph type="sldNum" idx="12"/>
          </p:nvPr>
        </p:nvSpPr>
        <p:spPr>
          <a:xfrm>
            <a:off x="103327" y="4733943"/>
            <a:ext cx="3606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
        <p:nvSpPr>
          <p:cNvPr id="129" name="Shape 129"/>
          <p:cNvSpPr txBox="1">
            <a:spLocks noGrp="1"/>
          </p:cNvSpPr>
          <p:nvPr>
            <p:ph type="body" idx="1"/>
          </p:nvPr>
        </p:nvSpPr>
        <p:spPr>
          <a:xfrm>
            <a:off x="826650" y="1554318"/>
            <a:ext cx="7490700" cy="393600"/>
          </a:xfrm>
          <a:prstGeom prst="rect">
            <a:avLst/>
          </a:prstGeom>
        </p:spPr>
        <p:txBody>
          <a:bodyPr lIns="91425" tIns="91425" rIns="91425" bIns="91425" anchor="b" anchorCtr="0"/>
          <a:lstStyle>
            <a:lvl1pPr lvl="0" algn="ctr" rtl="0">
              <a:spcBef>
                <a:spcPts val="0"/>
              </a:spcBef>
              <a:spcAft>
                <a:spcPts val="0"/>
              </a:spcAft>
              <a:defRPr sz="1400"/>
            </a:lvl1pPr>
            <a:lvl2pPr lvl="1" algn="ctr" rtl="0">
              <a:spcBef>
                <a:spcPts val="0"/>
              </a:spcBef>
              <a:spcAft>
                <a:spcPts val="0"/>
              </a:spcAft>
              <a:defRPr sz="1400"/>
            </a:lvl2pPr>
            <a:lvl3pPr lvl="2" algn="ctr" rtl="0">
              <a:spcBef>
                <a:spcPts val="0"/>
              </a:spcBef>
              <a:spcAft>
                <a:spcPts val="0"/>
              </a:spcAft>
              <a:defRPr sz="1400"/>
            </a:lvl3pPr>
            <a:lvl4pPr lvl="3" algn="ctr" rtl="0">
              <a:spcBef>
                <a:spcPts val="0"/>
              </a:spcBef>
              <a:spcAft>
                <a:spcPts val="0"/>
              </a:spcAft>
              <a:defRPr sz="1400"/>
            </a:lvl4pPr>
            <a:lvl5pPr lvl="4" algn="ctr" rtl="0">
              <a:spcBef>
                <a:spcPts val="0"/>
              </a:spcBef>
              <a:spcAft>
                <a:spcPts val="0"/>
              </a:spcAft>
              <a:defRPr sz="1400"/>
            </a:lvl5pPr>
            <a:lvl6pPr lvl="5" algn="ctr" rtl="0">
              <a:spcBef>
                <a:spcPts val="0"/>
              </a:spcBef>
              <a:spcAft>
                <a:spcPts val="0"/>
              </a:spcAft>
              <a:defRPr sz="1400"/>
            </a:lvl6pPr>
            <a:lvl7pPr lvl="6" algn="ctr" rtl="0">
              <a:spcBef>
                <a:spcPts val="0"/>
              </a:spcBef>
              <a:spcAft>
                <a:spcPts val="0"/>
              </a:spcAft>
              <a:defRPr sz="1400"/>
            </a:lvl7pPr>
            <a:lvl8pPr lvl="7" algn="ctr" rtl="0">
              <a:spcBef>
                <a:spcPts val="0"/>
              </a:spcBef>
              <a:spcAft>
                <a:spcPts val="0"/>
              </a:spcAft>
              <a:defRPr sz="1400"/>
            </a:lvl8pPr>
            <a:lvl9pPr lvl="8" algn="ctr" rtl="0">
              <a:spcBef>
                <a:spcPts val="0"/>
              </a:spcBef>
              <a:spcAft>
                <a:spcPts val="0"/>
              </a:spcAft>
              <a:defRPr sz="1400"/>
            </a:lvl9pPr>
          </a:lstStyle>
          <a:p>
            <a:endParaRPr/>
          </a:p>
        </p:txBody>
      </p:sp>
      <p:sp>
        <p:nvSpPr>
          <p:cNvPr id="130" name="Shape 130"/>
          <p:cNvSpPr txBox="1">
            <a:spLocks noGrp="1"/>
          </p:cNvSpPr>
          <p:nvPr>
            <p:ph type="title"/>
          </p:nvPr>
        </p:nvSpPr>
        <p:spPr>
          <a:xfrm>
            <a:off x="826650" y="0"/>
            <a:ext cx="7490700" cy="1063200"/>
          </a:xfrm>
          <a:prstGeom prst="rect">
            <a:avLst/>
          </a:prstGeom>
        </p:spPr>
        <p:txBody>
          <a:bodyPr lIns="91425" tIns="91425" rIns="91425" bIns="91425" anchor="b" anchorCtr="0"/>
          <a:lstStyle>
            <a:lvl1pPr lvl="0" rtl="0">
              <a:spcBef>
                <a:spcPts val="0"/>
              </a:spcBef>
              <a:buFont typeface="Proxima Nova"/>
              <a:buNone/>
              <a:defRPr b="0">
                <a:latin typeface="Proxima Nova"/>
                <a:ea typeface="Proxima Nova"/>
                <a:cs typeface="Proxima Nova"/>
                <a:sym typeface="Proxima Nova"/>
              </a:defRPr>
            </a:lvl1pPr>
            <a:lvl2pPr lvl="1" rtl="0">
              <a:spcBef>
                <a:spcPts val="0"/>
              </a:spcBef>
              <a:buClr>
                <a:schemeClr val="dk1"/>
              </a:buClr>
              <a:buFont typeface="Proxima Nova"/>
              <a:buNone/>
              <a:defRPr b="0">
                <a:solidFill>
                  <a:schemeClr val="dk1"/>
                </a:solidFill>
                <a:latin typeface="Proxima Nova"/>
                <a:ea typeface="Proxima Nova"/>
                <a:cs typeface="Proxima Nova"/>
                <a:sym typeface="Proxima Nova"/>
              </a:defRPr>
            </a:lvl2pPr>
            <a:lvl3pPr lvl="2" rtl="0">
              <a:spcBef>
                <a:spcPts val="0"/>
              </a:spcBef>
              <a:buClr>
                <a:schemeClr val="dk1"/>
              </a:buClr>
              <a:buFont typeface="Proxima Nova"/>
              <a:buNone/>
              <a:defRPr b="0">
                <a:solidFill>
                  <a:schemeClr val="dk1"/>
                </a:solidFill>
                <a:latin typeface="Proxima Nova"/>
                <a:ea typeface="Proxima Nova"/>
                <a:cs typeface="Proxima Nova"/>
                <a:sym typeface="Proxima Nova"/>
              </a:defRPr>
            </a:lvl3pPr>
            <a:lvl4pPr lvl="3" rtl="0">
              <a:spcBef>
                <a:spcPts val="0"/>
              </a:spcBef>
              <a:buClr>
                <a:schemeClr val="dk1"/>
              </a:buClr>
              <a:buFont typeface="Proxima Nova"/>
              <a:buNone/>
              <a:defRPr b="0">
                <a:solidFill>
                  <a:schemeClr val="dk1"/>
                </a:solidFill>
                <a:latin typeface="Proxima Nova"/>
                <a:ea typeface="Proxima Nova"/>
                <a:cs typeface="Proxima Nova"/>
                <a:sym typeface="Proxima Nova"/>
              </a:defRPr>
            </a:lvl4pPr>
            <a:lvl5pPr lvl="4" rtl="0">
              <a:spcBef>
                <a:spcPts val="0"/>
              </a:spcBef>
              <a:buClr>
                <a:schemeClr val="dk1"/>
              </a:buClr>
              <a:buFont typeface="Proxima Nova"/>
              <a:buNone/>
              <a:defRPr b="0">
                <a:solidFill>
                  <a:schemeClr val="dk1"/>
                </a:solidFill>
                <a:latin typeface="Proxima Nova"/>
                <a:ea typeface="Proxima Nova"/>
                <a:cs typeface="Proxima Nova"/>
                <a:sym typeface="Proxima Nova"/>
              </a:defRPr>
            </a:lvl5pPr>
            <a:lvl6pPr lvl="5" rtl="0">
              <a:spcBef>
                <a:spcPts val="0"/>
              </a:spcBef>
              <a:buClr>
                <a:schemeClr val="dk1"/>
              </a:buClr>
              <a:buFont typeface="Proxima Nova"/>
              <a:buNone/>
              <a:defRPr b="0">
                <a:solidFill>
                  <a:schemeClr val="dk1"/>
                </a:solidFill>
                <a:latin typeface="Proxima Nova"/>
                <a:ea typeface="Proxima Nova"/>
                <a:cs typeface="Proxima Nova"/>
                <a:sym typeface="Proxima Nova"/>
              </a:defRPr>
            </a:lvl6pPr>
            <a:lvl7pPr lvl="6" rtl="0">
              <a:spcBef>
                <a:spcPts val="0"/>
              </a:spcBef>
              <a:buClr>
                <a:schemeClr val="dk1"/>
              </a:buClr>
              <a:buFont typeface="Proxima Nova"/>
              <a:buNone/>
              <a:defRPr b="0">
                <a:solidFill>
                  <a:schemeClr val="dk1"/>
                </a:solidFill>
                <a:latin typeface="Proxima Nova"/>
                <a:ea typeface="Proxima Nova"/>
                <a:cs typeface="Proxima Nova"/>
                <a:sym typeface="Proxima Nova"/>
              </a:defRPr>
            </a:lvl7pPr>
            <a:lvl8pPr lvl="7" rtl="0">
              <a:spcBef>
                <a:spcPts val="0"/>
              </a:spcBef>
              <a:buClr>
                <a:schemeClr val="dk1"/>
              </a:buClr>
              <a:buFont typeface="Proxima Nova"/>
              <a:buNone/>
              <a:defRPr b="0">
                <a:solidFill>
                  <a:schemeClr val="dk1"/>
                </a:solidFill>
                <a:latin typeface="Proxima Nova"/>
                <a:ea typeface="Proxima Nova"/>
                <a:cs typeface="Proxima Nova"/>
                <a:sym typeface="Proxima Nova"/>
              </a:defRPr>
            </a:lvl8pPr>
            <a:lvl9pPr lvl="8" rtl="0">
              <a:spcBef>
                <a:spcPts val="0"/>
              </a:spcBef>
              <a:buClr>
                <a:schemeClr val="dk1"/>
              </a:buClr>
              <a:buFont typeface="Proxima Nova"/>
              <a:buNone/>
              <a:defRPr b="0">
                <a:solidFill>
                  <a:schemeClr val="dk1"/>
                </a:solidFill>
                <a:latin typeface="Proxima Nova"/>
                <a:ea typeface="Proxima Nova"/>
                <a:cs typeface="Proxima Nova"/>
                <a:sym typeface="Proxima Nova"/>
              </a:defRPr>
            </a:lvl9pPr>
          </a:lstStyle>
          <a:p>
            <a:endParaRPr/>
          </a:p>
        </p:txBody>
      </p:sp>
      <p:sp>
        <p:nvSpPr>
          <p:cNvPr id="131" name="Shape 131"/>
          <p:cNvSpPr txBox="1">
            <a:spLocks noGrp="1"/>
          </p:cNvSpPr>
          <p:nvPr>
            <p:ph type="subTitle" idx="2"/>
          </p:nvPr>
        </p:nvSpPr>
        <p:spPr>
          <a:xfrm>
            <a:off x="826650" y="929775"/>
            <a:ext cx="7490700" cy="328800"/>
          </a:xfrm>
          <a:prstGeom prst="rect">
            <a:avLst/>
          </a:prstGeom>
        </p:spPr>
        <p:txBody>
          <a:bodyPr lIns="91425" tIns="91425" rIns="91425" bIns="91425" anchor="t" anchorCtr="0"/>
          <a:lstStyle>
            <a:lvl1pPr lvl="0" rtl="0">
              <a:lnSpc>
                <a:spcPct val="100000"/>
              </a:lnSpc>
              <a:spcBef>
                <a:spcPts val="0"/>
              </a:spcBef>
              <a:buNone/>
              <a:defRPr>
                <a:latin typeface="Proxima Nova"/>
                <a:ea typeface="Proxima Nova"/>
                <a:cs typeface="Proxima Nova"/>
                <a:sym typeface="Proxima Nova"/>
              </a:defRPr>
            </a:lvl1pPr>
            <a:lvl2pPr lvl="1" rtl="0">
              <a:lnSpc>
                <a:spcPct val="100000"/>
              </a:lnSpc>
              <a:spcBef>
                <a:spcPts val="0"/>
              </a:spcBef>
              <a:buNone/>
              <a:defRPr>
                <a:latin typeface="Proxima Nova"/>
                <a:ea typeface="Proxima Nova"/>
                <a:cs typeface="Proxima Nova"/>
                <a:sym typeface="Proxima Nova"/>
              </a:defRPr>
            </a:lvl2pPr>
            <a:lvl3pPr lvl="2" rtl="0">
              <a:lnSpc>
                <a:spcPct val="100000"/>
              </a:lnSpc>
              <a:spcBef>
                <a:spcPts val="0"/>
              </a:spcBef>
              <a:buNone/>
              <a:defRPr>
                <a:latin typeface="Proxima Nova"/>
                <a:ea typeface="Proxima Nova"/>
                <a:cs typeface="Proxima Nova"/>
                <a:sym typeface="Proxima Nova"/>
              </a:defRPr>
            </a:lvl3pPr>
            <a:lvl4pPr lvl="3" rtl="0">
              <a:lnSpc>
                <a:spcPct val="100000"/>
              </a:lnSpc>
              <a:spcBef>
                <a:spcPts val="0"/>
              </a:spcBef>
              <a:buNone/>
              <a:defRPr>
                <a:latin typeface="Proxima Nova"/>
                <a:ea typeface="Proxima Nova"/>
                <a:cs typeface="Proxima Nova"/>
                <a:sym typeface="Proxima Nova"/>
              </a:defRPr>
            </a:lvl4pPr>
            <a:lvl5pPr lvl="4" rtl="0">
              <a:lnSpc>
                <a:spcPct val="100000"/>
              </a:lnSpc>
              <a:spcBef>
                <a:spcPts val="0"/>
              </a:spcBef>
              <a:buNone/>
              <a:defRPr>
                <a:latin typeface="Proxima Nova"/>
                <a:ea typeface="Proxima Nova"/>
                <a:cs typeface="Proxima Nova"/>
                <a:sym typeface="Proxima Nova"/>
              </a:defRPr>
            </a:lvl5pPr>
            <a:lvl6pPr lvl="5" rtl="0">
              <a:lnSpc>
                <a:spcPct val="100000"/>
              </a:lnSpc>
              <a:spcBef>
                <a:spcPts val="0"/>
              </a:spcBef>
              <a:buNone/>
              <a:defRPr>
                <a:latin typeface="Proxima Nova"/>
                <a:ea typeface="Proxima Nova"/>
                <a:cs typeface="Proxima Nova"/>
                <a:sym typeface="Proxima Nova"/>
              </a:defRPr>
            </a:lvl6pPr>
            <a:lvl7pPr lvl="6" rtl="0">
              <a:lnSpc>
                <a:spcPct val="100000"/>
              </a:lnSpc>
              <a:spcBef>
                <a:spcPts val="0"/>
              </a:spcBef>
              <a:buNone/>
              <a:defRPr>
                <a:latin typeface="Proxima Nova"/>
                <a:ea typeface="Proxima Nova"/>
                <a:cs typeface="Proxima Nova"/>
                <a:sym typeface="Proxima Nova"/>
              </a:defRPr>
            </a:lvl7pPr>
            <a:lvl8pPr lvl="7" rtl="0">
              <a:lnSpc>
                <a:spcPct val="100000"/>
              </a:lnSpc>
              <a:spcBef>
                <a:spcPts val="0"/>
              </a:spcBef>
              <a:buNone/>
              <a:defRPr>
                <a:latin typeface="Proxima Nova"/>
                <a:ea typeface="Proxima Nova"/>
                <a:cs typeface="Proxima Nova"/>
                <a:sym typeface="Proxima Nova"/>
              </a:defRPr>
            </a:lvl8pPr>
            <a:lvl9pPr lvl="8" rtl="0">
              <a:lnSpc>
                <a:spcPct val="100000"/>
              </a:lnSpc>
              <a:spcBef>
                <a:spcPts val="0"/>
              </a:spcBef>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graphic top, text bottom">
    <p:spTree>
      <p:nvGrpSpPr>
        <p:cNvPr id="1" name="Shape 132"/>
        <p:cNvGrpSpPr/>
        <p:nvPr/>
      </p:nvGrpSpPr>
      <p:grpSpPr>
        <a:xfrm>
          <a:off x="0" y="0"/>
          <a:ext cx="0" cy="0"/>
          <a:chOff x="0" y="0"/>
          <a:chExt cx="0" cy="0"/>
        </a:xfrm>
      </p:grpSpPr>
      <p:sp>
        <p:nvSpPr>
          <p:cNvPr id="133" name="Shape 133"/>
          <p:cNvSpPr txBox="1">
            <a:spLocks noGrp="1"/>
          </p:cNvSpPr>
          <p:nvPr>
            <p:ph type="sldNum" idx="12"/>
          </p:nvPr>
        </p:nvSpPr>
        <p:spPr>
          <a:xfrm>
            <a:off x="103327" y="4733943"/>
            <a:ext cx="3606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
        <p:nvSpPr>
          <p:cNvPr id="134" name="Shape 134"/>
          <p:cNvSpPr txBox="1">
            <a:spLocks noGrp="1"/>
          </p:cNvSpPr>
          <p:nvPr>
            <p:ph type="body" idx="1"/>
          </p:nvPr>
        </p:nvSpPr>
        <p:spPr>
          <a:xfrm>
            <a:off x="826650" y="3909498"/>
            <a:ext cx="7490700" cy="393600"/>
          </a:xfrm>
          <a:prstGeom prst="rect">
            <a:avLst/>
          </a:prstGeom>
        </p:spPr>
        <p:txBody>
          <a:bodyPr lIns="91425" tIns="91425" rIns="91425" bIns="91425" anchor="t" anchorCtr="0"/>
          <a:lstStyle>
            <a:lvl1pPr lvl="0" algn="ctr" rtl="0">
              <a:spcBef>
                <a:spcPts val="0"/>
              </a:spcBef>
              <a:spcAft>
                <a:spcPts val="0"/>
              </a:spcAft>
              <a:defRPr sz="1400"/>
            </a:lvl1pPr>
            <a:lvl2pPr lvl="1" algn="ctr" rtl="0">
              <a:spcBef>
                <a:spcPts val="0"/>
              </a:spcBef>
              <a:spcAft>
                <a:spcPts val="0"/>
              </a:spcAft>
              <a:defRPr sz="1400"/>
            </a:lvl2pPr>
            <a:lvl3pPr lvl="2" algn="ctr" rtl="0">
              <a:spcBef>
                <a:spcPts val="0"/>
              </a:spcBef>
              <a:spcAft>
                <a:spcPts val="0"/>
              </a:spcAft>
              <a:defRPr sz="1400"/>
            </a:lvl3pPr>
            <a:lvl4pPr lvl="3" algn="ctr" rtl="0">
              <a:spcBef>
                <a:spcPts val="0"/>
              </a:spcBef>
              <a:spcAft>
                <a:spcPts val="0"/>
              </a:spcAft>
              <a:defRPr sz="1400"/>
            </a:lvl4pPr>
            <a:lvl5pPr lvl="4" algn="ctr" rtl="0">
              <a:spcBef>
                <a:spcPts val="0"/>
              </a:spcBef>
              <a:spcAft>
                <a:spcPts val="0"/>
              </a:spcAft>
              <a:defRPr sz="1400"/>
            </a:lvl5pPr>
            <a:lvl6pPr lvl="5" algn="ctr" rtl="0">
              <a:spcBef>
                <a:spcPts val="0"/>
              </a:spcBef>
              <a:spcAft>
                <a:spcPts val="0"/>
              </a:spcAft>
              <a:defRPr sz="1400"/>
            </a:lvl6pPr>
            <a:lvl7pPr lvl="6" algn="ctr" rtl="0">
              <a:spcBef>
                <a:spcPts val="0"/>
              </a:spcBef>
              <a:spcAft>
                <a:spcPts val="0"/>
              </a:spcAft>
              <a:defRPr sz="1400"/>
            </a:lvl7pPr>
            <a:lvl8pPr lvl="7" algn="ctr" rtl="0">
              <a:spcBef>
                <a:spcPts val="0"/>
              </a:spcBef>
              <a:spcAft>
                <a:spcPts val="0"/>
              </a:spcAft>
              <a:defRPr sz="1400"/>
            </a:lvl8pPr>
            <a:lvl9pPr lvl="8" algn="ctr" rtl="0">
              <a:spcBef>
                <a:spcPts val="0"/>
              </a:spcBef>
              <a:spcAft>
                <a:spcPts val="0"/>
              </a:spcAft>
              <a:defRPr sz="1400"/>
            </a:lvl9pPr>
          </a:lstStyle>
          <a:p>
            <a:endParaRPr/>
          </a:p>
        </p:txBody>
      </p:sp>
      <p:sp>
        <p:nvSpPr>
          <p:cNvPr id="135" name="Shape 135"/>
          <p:cNvSpPr txBox="1">
            <a:spLocks noGrp="1"/>
          </p:cNvSpPr>
          <p:nvPr>
            <p:ph type="title"/>
          </p:nvPr>
        </p:nvSpPr>
        <p:spPr>
          <a:xfrm>
            <a:off x="826650" y="0"/>
            <a:ext cx="7490700" cy="1063200"/>
          </a:xfrm>
          <a:prstGeom prst="rect">
            <a:avLst/>
          </a:prstGeom>
        </p:spPr>
        <p:txBody>
          <a:bodyPr lIns="91425" tIns="91425" rIns="91425" bIns="91425" anchor="b" anchorCtr="0"/>
          <a:lstStyle>
            <a:lvl1pPr lvl="0" rtl="0">
              <a:spcBef>
                <a:spcPts val="0"/>
              </a:spcBef>
              <a:buFont typeface="Proxima Nova"/>
              <a:buNone/>
              <a:defRPr b="0">
                <a:latin typeface="Proxima Nova"/>
                <a:ea typeface="Proxima Nova"/>
                <a:cs typeface="Proxima Nova"/>
                <a:sym typeface="Proxima Nova"/>
              </a:defRPr>
            </a:lvl1pPr>
            <a:lvl2pPr lvl="1" rtl="0">
              <a:spcBef>
                <a:spcPts val="0"/>
              </a:spcBef>
              <a:buClr>
                <a:schemeClr val="dk1"/>
              </a:buClr>
              <a:buFont typeface="Proxima Nova"/>
              <a:buNone/>
              <a:defRPr b="0">
                <a:solidFill>
                  <a:schemeClr val="dk1"/>
                </a:solidFill>
                <a:latin typeface="Proxima Nova"/>
                <a:ea typeface="Proxima Nova"/>
                <a:cs typeface="Proxima Nova"/>
                <a:sym typeface="Proxima Nova"/>
              </a:defRPr>
            </a:lvl2pPr>
            <a:lvl3pPr lvl="2" rtl="0">
              <a:spcBef>
                <a:spcPts val="0"/>
              </a:spcBef>
              <a:buClr>
                <a:schemeClr val="dk1"/>
              </a:buClr>
              <a:buFont typeface="Proxima Nova"/>
              <a:buNone/>
              <a:defRPr b="0">
                <a:solidFill>
                  <a:schemeClr val="dk1"/>
                </a:solidFill>
                <a:latin typeface="Proxima Nova"/>
                <a:ea typeface="Proxima Nova"/>
                <a:cs typeface="Proxima Nova"/>
                <a:sym typeface="Proxima Nova"/>
              </a:defRPr>
            </a:lvl3pPr>
            <a:lvl4pPr lvl="3" rtl="0">
              <a:spcBef>
                <a:spcPts val="0"/>
              </a:spcBef>
              <a:buClr>
                <a:schemeClr val="dk1"/>
              </a:buClr>
              <a:buFont typeface="Proxima Nova"/>
              <a:buNone/>
              <a:defRPr b="0">
                <a:solidFill>
                  <a:schemeClr val="dk1"/>
                </a:solidFill>
                <a:latin typeface="Proxima Nova"/>
                <a:ea typeface="Proxima Nova"/>
                <a:cs typeface="Proxima Nova"/>
                <a:sym typeface="Proxima Nova"/>
              </a:defRPr>
            </a:lvl4pPr>
            <a:lvl5pPr lvl="4" rtl="0">
              <a:spcBef>
                <a:spcPts val="0"/>
              </a:spcBef>
              <a:buClr>
                <a:schemeClr val="dk1"/>
              </a:buClr>
              <a:buFont typeface="Proxima Nova"/>
              <a:buNone/>
              <a:defRPr b="0">
                <a:solidFill>
                  <a:schemeClr val="dk1"/>
                </a:solidFill>
                <a:latin typeface="Proxima Nova"/>
                <a:ea typeface="Proxima Nova"/>
                <a:cs typeface="Proxima Nova"/>
                <a:sym typeface="Proxima Nova"/>
              </a:defRPr>
            </a:lvl5pPr>
            <a:lvl6pPr lvl="5" rtl="0">
              <a:spcBef>
                <a:spcPts val="0"/>
              </a:spcBef>
              <a:buClr>
                <a:schemeClr val="dk1"/>
              </a:buClr>
              <a:buFont typeface="Proxima Nova"/>
              <a:buNone/>
              <a:defRPr b="0">
                <a:solidFill>
                  <a:schemeClr val="dk1"/>
                </a:solidFill>
                <a:latin typeface="Proxima Nova"/>
                <a:ea typeface="Proxima Nova"/>
                <a:cs typeface="Proxima Nova"/>
                <a:sym typeface="Proxima Nova"/>
              </a:defRPr>
            </a:lvl6pPr>
            <a:lvl7pPr lvl="6" rtl="0">
              <a:spcBef>
                <a:spcPts val="0"/>
              </a:spcBef>
              <a:buClr>
                <a:schemeClr val="dk1"/>
              </a:buClr>
              <a:buFont typeface="Proxima Nova"/>
              <a:buNone/>
              <a:defRPr b="0">
                <a:solidFill>
                  <a:schemeClr val="dk1"/>
                </a:solidFill>
                <a:latin typeface="Proxima Nova"/>
                <a:ea typeface="Proxima Nova"/>
                <a:cs typeface="Proxima Nova"/>
                <a:sym typeface="Proxima Nova"/>
              </a:defRPr>
            </a:lvl7pPr>
            <a:lvl8pPr lvl="7" rtl="0">
              <a:spcBef>
                <a:spcPts val="0"/>
              </a:spcBef>
              <a:buClr>
                <a:schemeClr val="dk1"/>
              </a:buClr>
              <a:buFont typeface="Proxima Nova"/>
              <a:buNone/>
              <a:defRPr b="0">
                <a:solidFill>
                  <a:schemeClr val="dk1"/>
                </a:solidFill>
                <a:latin typeface="Proxima Nova"/>
                <a:ea typeface="Proxima Nova"/>
                <a:cs typeface="Proxima Nova"/>
                <a:sym typeface="Proxima Nova"/>
              </a:defRPr>
            </a:lvl8pPr>
            <a:lvl9pPr lvl="8" rtl="0">
              <a:spcBef>
                <a:spcPts val="0"/>
              </a:spcBef>
              <a:buClr>
                <a:schemeClr val="dk1"/>
              </a:buClr>
              <a:buFont typeface="Proxima Nova"/>
              <a:buNone/>
              <a:defRPr b="0">
                <a:solidFill>
                  <a:schemeClr val="dk1"/>
                </a:solidFill>
                <a:latin typeface="Proxima Nova"/>
                <a:ea typeface="Proxima Nova"/>
                <a:cs typeface="Proxima Nova"/>
                <a:sym typeface="Proxima Nova"/>
              </a:defRPr>
            </a:lvl9pPr>
          </a:lstStyle>
          <a:p>
            <a:endParaRPr/>
          </a:p>
        </p:txBody>
      </p:sp>
      <p:sp>
        <p:nvSpPr>
          <p:cNvPr id="136" name="Shape 136"/>
          <p:cNvSpPr txBox="1">
            <a:spLocks noGrp="1"/>
          </p:cNvSpPr>
          <p:nvPr>
            <p:ph type="subTitle" idx="2"/>
          </p:nvPr>
        </p:nvSpPr>
        <p:spPr>
          <a:xfrm>
            <a:off x="826650" y="929775"/>
            <a:ext cx="7490700" cy="328800"/>
          </a:xfrm>
          <a:prstGeom prst="rect">
            <a:avLst/>
          </a:prstGeom>
        </p:spPr>
        <p:txBody>
          <a:bodyPr lIns="91425" tIns="91425" rIns="91425" bIns="91425" anchor="t" anchorCtr="0"/>
          <a:lstStyle>
            <a:lvl1pPr lvl="0" rtl="0">
              <a:lnSpc>
                <a:spcPct val="100000"/>
              </a:lnSpc>
              <a:spcBef>
                <a:spcPts val="0"/>
              </a:spcBef>
              <a:buNone/>
              <a:defRPr>
                <a:latin typeface="Proxima Nova"/>
                <a:ea typeface="Proxima Nova"/>
                <a:cs typeface="Proxima Nova"/>
                <a:sym typeface="Proxima Nova"/>
              </a:defRPr>
            </a:lvl1pPr>
            <a:lvl2pPr lvl="1" rtl="0">
              <a:lnSpc>
                <a:spcPct val="100000"/>
              </a:lnSpc>
              <a:spcBef>
                <a:spcPts val="0"/>
              </a:spcBef>
              <a:buNone/>
              <a:defRPr>
                <a:latin typeface="Proxima Nova"/>
                <a:ea typeface="Proxima Nova"/>
                <a:cs typeface="Proxima Nova"/>
                <a:sym typeface="Proxima Nova"/>
              </a:defRPr>
            </a:lvl2pPr>
            <a:lvl3pPr lvl="2" rtl="0">
              <a:lnSpc>
                <a:spcPct val="100000"/>
              </a:lnSpc>
              <a:spcBef>
                <a:spcPts val="0"/>
              </a:spcBef>
              <a:buNone/>
              <a:defRPr>
                <a:latin typeface="Proxima Nova"/>
                <a:ea typeface="Proxima Nova"/>
                <a:cs typeface="Proxima Nova"/>
                <a:sym typeface="Proxima Nova"/>
              </a:defRPr>
            </a:lvl3pPr>
            <a:lvl4pPr lvl="3" rtl="0">
              <a:lnSpc>
                <a:spcPct val="100000"/>
              </a:lnSpc>
              <a:spcBef>
                <a:spcPts val="0"/>
              </a:spcBef>
              <a:buNone/>
              <a:defRPr>
                <a:latin typeface="Proxima Nova"/>
                <a:ea typeface="Proxima Nova"/>
                <a:cs typeface="Proxima Nova"/>
                <a:sym typeface="Proxima Nova"/>
              </a:defRPr>
            </a:lvl4pPr>
            <a:lvl5pPr lvl="4" rtl="0">
              <a:lnSpc>
                <a:spcPct val="100000"/>
              </a:lnSpc>
              <a:spcBef>
                <a:spcPts val="0"/>
              </a:spcBef>
              <a:buNone/>
              <a:defRPr>
                <a:latin typeface="Proxima Nova"/>
                <a:ea typeface="Proxima Nova"/>
                <a:cs typeface="Proxima Nova"/>
                <a:sym typeface="Proxima Nova"/>
              </a:defRPr>
            </a:lvl5pPr>
            <a:lvl6pPr lvl="5" rtl="0">
              <a:lnSpc>
                <a:spcPct val="100000"/>
              </a:lnSpc>
              <a:spcBef>
                <a:spcPts val="0"/>
              </a:spcBef>
              <a:buNone/>
              <a:defRPr>
                <a:latin typeface="Proxima Nova"/>
                <a:ea typeface="Proxima Nova"/>
                <a:cs typeface="Proxima Nova"/>
                <a:sym typeface="Proxima Nova"/>
              </a:defRPr>
            </a:lvl6pPr>
            <a:lvl7pPr lvl="6" rtl="0">
              <a:lnSpc>
                <a:spcPct val="100000"/>
              </a:lnSpc>
              <a:spcBef>
                <a:spcPts val="0"/>
              </a:spcBef>
              <a:buNone/>
              <a:defRPr>
                <a:latin typeface="Proxima Nova"/>
                <a:ea typeface="Proxima Nova"/>
                <a:cs typeface="Proxima Nova"/>
                <a:sym typeface="Proxima Nova"/>
              </a:defRPr>
            </a:lvl7pPr>
            <a:lvl8pPr lvl="7" rtl="0">
              <a:lnSpc>
                <a:spcPct val="100000"/>
              </a:lnSpc>
              <a:spcBef>
                <a:spcPts val="0"/>
              </a:spcBef>
              <a:buNone/>
              <a:defRPr>
                <a:latin typeface="Proxima Nova"/>
                <a:ea typeface="Proxima Nova"/>
                <a:cs typeface="Proxima Nova"/>
                <a:sym typeface="Proxima Nova"/>
              </a:defRPr>
            </a:lvl8pPr>
            <a:lvl9pPr lvl="8" rtl="0">
              <a:lnSpc>
                <a:spcPct val="100000"/>
              </a:lnSpc>
              <a:spcBef>
                <a:spcPts val="0"/>
              </a:spcBef>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text top, logos bottom">
    <p:bg>
      <p:bgPr>
        <a:blipFill>
          <a:blip r:embed="rId2">
            <a:alphaModFix/>
          </a:blip>
          <a:stretch>
            <a:fillRect/>
          </a:stretch>
        </a:blipFill>
        <a:effectLst/>
      </p:bgPr>
    </p:bg>
    <p:spTree>
      <p:nvGrpSpPr>
        <p:cNvPr id="1" name="Shape 137"/>
        <p:cNvGrpSpPr/>
        <p:nvPr/>
      </p:nvGrpSpPr>
      <p:grpSpPr>
        <a:xfrm>
          <a:off x="0" y="0"/>
          <a:ext cx="0" cy="0"/>
          <a:chOff x="0" y="0"/>
          <a:chExt cx="0" cy="0"/>
        </a:xfrm>
      </p:grpSpPr>
      <p:sp>
        <p:nvSpPr>
          <p:cNvPr id="138" name="Shape 138"/>
          <p:cNvSpPr txBox="1">
            <a:spLocks noGrp="1"/>
          </p:cNvSpPr>
          <p:nvPr>
            <p:ph type="sldNum" idx="12"/>
          </p:nvPr>
        </p:nvSpPr>
        <p:spPr>
          <a:xfrm>
            <a:off x="103327" y="4733943"/>
            <a:ext cx="3606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
        <p:nvSpPr>
          <p:cNvPr id="139" name="Shape 139"/>
          <p:cNvSpPr txBox="1">
            <a:spLocks noGrp="1"/>
          </p:cNvSpPr>
          <p:nvPr>
            <p:ph type="body" idx="1"/>
          </p:nvPr>
        </p:nvSpPr>
        <p:spPr>
          <a:xfrm>
            <a:off x="826650" y="1512056"/>
            <a:ext cx="7490700" cy="879300"/>
          </a:xfrm>
          <a:prstGeom prst="rect">
            <a:avLst/>
          </a:prstGeom>
        </p:spPr>
        <p:txBody>
          <a:bodyPr lIns="91425" tIns="91425" rIns="91425" bIns="91425" anchor="b" anchorCtr="0"/>
          <a:lstStyle>
            <a:lvl1pPr lvl="0" algn="ctr" rtl="0">
              <a:spcBef>
                <a:spcPts val="0"/>
              </a:spcBef>
              <a:spcAft>
                <a:spcPts val="0"/>
              </a:spcAft>
              <a:defRPr sz="1400"/>
            </a:lvl1pPr>
            <a:lvl2pPr lvl="1" algn="ctr" rtl="0">
              <a:spcBef>
                <a:spcPts val="0"/>
              </a:spcBef>
              <a:spcAft>
                <a:spcPts val="0"/>
              </a:spcAft>
              <a:defRPr sz="1400"/>
            </a:lvl2pPr>
            <a:lvl3pPr lvl="2" algn="ctr" rtl="0">
              <a:spcBef>
                <a:spcPts val="0"/>
              </a:spcBef>
              <a:spcAft>
                <a:spcPts val="0"/>
              </a:spcAft>
              <a:defRPr sz="1400"/>
            </a:lvl3pPr>
            <a:lvl4pPr lvl="3" algn="ctr" rtl="0">
              <a:spcBef>
                <a:spcPts val="0"/>
              </a:spcBef>
              <a:spcAft>
                <a:spcPts val="0"/>
              </a:spcAft>
              <a:defRPr sz="1400"/>
            </a:lvl4pPr>
            <a:lvl5pPr lvl="4" algn="ctr" rtl="0">
              <a:spcBef>
                <a:spcPts val="0"/>
              </a:spcBef>
              <a:spcAft>
                <a:spcPts val="0"/>
              </a:spcAft>
              <a:defRPr sz="1400"/>
            </a:lvl5pPr>
            <a:lvl6pPr lvl="5" algn="ctr" rtl="0">
              <a:spcBef>
                <a:spcPts val="0"/>
              </a:spcBef>
              <a:spcAft>
                <a:spcPts val="0"/>
              </a:spcAft>
              <a:defRPr sz="1400"/>
            </a:lvl6pPr>
            <a:lvl7pPr lvl="6" algn="ctr" rtl="0">
              <a:spcBef>
                <a:spcPts val="0"/>
              </a:spcBef>
              <a:spcAft>
                <a:spcPts val="0"/>
              </a:spcAft>
              <a:defRPr sz="1400"/>
            </a:lvl7pPr>
            <a:lvl8pPr lvl="7" algn="ctr" rtl="0">
              <a:spcBef>
                <a:spcPts val="0"/>
              </a:spcBef>
              <a:spcAft>
                <a:spcPts val="0"/>
              </a:spcAft>
              <a:defRPr sz="1400"/>
            </a:lvl8pPr>
            <a:lvl9pPr lvl="8" algn="ctr" rtl="0">
              <a:spcBef>
                <a:spcPts val="0"/>
              </a:spcBef>
              <a:spcAft>
                <a:spcPts val="0"/>
              </a:spcAft>
              <a:defRPr sz="1400"/>
            </a:lvl9pPr>
          </a:lstStyle>
          <a:p>
            <a:endParaRPr/>
          </a:p>
        </p:txBody>
      </p:sp>
      <p:sp>
        <p:nvSpPr>
          <p:cNvPr id="140" name="Shape 140"/>
          <p:cNvSpPr txBox="1">
            <a:spLocks noGrp="1"/>
          </p:cNvSpPr>
          <p:nvPr>
            <p:ph type="title"/>
          </p:nvPr>
        </p:nvSpPr>
        <p:spPr>
          <a:xfrm>
            <a:off x="826650" y="0"/>
            <a:ext cx="7490700" cy="1063200"/>
          </a:xfrm>
          <a:prstGeom prst="rect">
            <a:avLst/>
          </a:prstGeom>
        </p:spPr>
        <p:txBody>
          <a:bodyPr lIns="91425" tIns="91425" rIns="91425" bIns="91425" anchor="b" anchorCtr="0"/>
          <a:lstStyle>
            <a:lvl1pPr lvl="0" rtl="0">
              <a:spcBef>
                <a:spcPts val="0"/>
              </a:spcBef>
              <a:buFont typeface="Proxima Nova"/>
              <a:buNone/>
              <a:defRPr b="0">
                <a:latin typeface="Proxima Nova"/>
                <a:ea typeface="Proxima Nova"/>
                <a:cs typeface="Proxima Nova"/>
                <a:sym typeface="Proxima Nova"/>
              </a:defRPr>
            </a:lvl1pPr>
            <a:lvl2pPr lvl="1" rtl="0">
              <a:spcBef>
                <a:spcPts val="0"/>
              </a:spcBef>
              <a:buClr>
                <a:schemeClr val="dk1"/>
              </a:buClr>
              <a:buFont typeface="Proxima Nova"/>
              <a:buNone/>
              <a:defRPr b="0">
                <a:solidFill>
                  <a:schemeClr val="dk1"/>
                </a:solidFill>
                <a:latin typeface="Proxima Nova"/>
                <a:ea typeface="Proxima Nova"/>
                <a:cs typeface="Proxima Nova"/>
                <a:sym typeface="Proxima Nova"/>
              </a:defRPr>
            </a:lvl2pPr>
            <a:lvl3pPr lvl="2" rtl="0">
              <a:spcBef>
                <a:spcPts val="0"/>
              </a:spcBef>
              <a:buClr>
                <a:schemeClr val="dk1"/>
              </a:buClr>
              <a:buFont typeface="Proxima Nova"/>
              <a:buNone/>
              <a:defRPr b="0">
                <a:solidFill>
                  <a:schemeClr val="dk1"/>
                </a:solidFill>
                <a:latin typeface="Proxima Nova"/>
                <a:ea typeface="Proxima Nova"/>
                <a:cs typeface="Proxima Nova"/>
                <a:sym typeface="Proxima Nova"/>
              </a:defRPr>
            </a:lvl3pPr>
            <a:lvl4pPr lvl="3" rtl="0">
              <a:spcBef>
                <a:spcPts val="0"/>
              </a:spcBef>
              <a:buClr>
                <a:schemeClr val="dk1"/>
              </a:buClr>
              <a:buFont typeface="Proxima Nova"/>
              <a:buNone/>
              <a:defRPr b="0">
                <a:solidFill>
                  <a:schemeClr val="dk1"/>
                </a:solidFill>
                <a:latin typeface="Proxima Nova"/>
                <a:ea typeface="Proxima Nova"/>
                <a:cs typeface="Proxima Nova"/>
                <a:sym typeface="Proxima Nova"/>
              </a:defRPr>
            </a:lvl4pPr>
            <a:lvl5pPr lvl="4" rtl="0">
              <a:spcBef>
                <a:spcPts val="0"/>
              </a:spcBef>
              <a:buClr>
                <a:schemeClr val="dk1"/>
              </a:buClr>
              <a:buFont typeface="Proxima Nova"/>
              <a:buNone/>
              <a:defRPr b="0">
                <a:solidFill>
                  <a:schemeClr val="dk1"/>
                </a:solidFill>
                <a:latin typeface="Proxima Nova"/>
                <a:ea typeface="Proxima Nova"/>
                <a:cs typeface="Proxima Nova"/>
                <a:sym typeface="Proxima Nova"/>
              </a:defRPr>
            </a:lvl5pPr>
            <a:lvl6pPr lvl="5" rtl="0">
              <a:spcBef>
                <a:spcPts val="0"/>
              </a:spcBef>
              <a:buClr>
                <a:schemeClr val="dk1"/>
              </a:buClr>
              <a:buFont typeface="Proxima Nova"/>
              <a:buNone/>
              <a:defRPr b="0">
                <a:solidFill>
                  <a:schemeClr val="dk1"/>
                </a:solidFill>
                <a:latin typeface="Proxima Nova"/>
                <a:ea typeface="Proxima Nova"/>
                <a:cs typeface="Proxima Nova"/>
                <a:sym typeface="Proxima Nova"/>
              </a:defRPr>
            </a:lvl6pPr>
            <a:lvl7pPr lvl="6" rtl="0">
              <a:spcBef>
                <a:spcPts val="0"/>
              </a:spcBef>
              <a:buClr>
                <a:schemeClr val="dk1"/>
              </a:buClr>
              <a:buFont typeface="Proxima Nova"/>
              <a:buNone/>
              <a:defRPr b="0">
                <a:solidFill>
                  <a:schemeClr val="dk1"/>
                </a:solidFill>
                <a:latin typeface="Proxima Nova"/>
                <a:ea typeface="Proxima Nova"/>
                <a:cs typeface="Proxima Nova"/>
                <a:sym typeface="Proxima Nova"/>
              </a:defRPr>
            </a:lvl7pPr>
            <a:lvl8pPr lvl="7" rtl="0">
              <a:spcBef>
                <a:spcPts val="0"/>
              </a:spcBef>
              <a:buClr>
                <a:schemeClr val="dk1"/>
              </a:buClr>
              <a:buFont typeface="Proxima Nova"/>
              <a:buNone/>
              <a:defRPr b="0">
                <a:solidFill>
                  <a:schemeClr val="dk1"/>
                </a:solidFill>
                <a:latin typeface="Proxima Nova"/>
                <a:ea typeface="Proxima Nova"/>
                <a:cs typeface="Proxima Nova"/>
                <a:sym typeface="Proxima Nova"/>
              </a:defRPr>
            </a:lvl8pPr>
            <a:lvl9pPr lvl="8" rtl="0">
              <a:spcBef>
                <a:spcPts val="0"/>
              </a:spcBef>
              <a:buClr>
                <a:schemeClr val="dk1"/>
              </a:buClr>
              <a:buFont typeface="Proxima Nova"/>
              <a:buNone/>
              <a:defRPr b="0">
                <a:solidFill>
                  <a:schemeClr val="dk1"/>
                </a:solidFill>
                <a:latin typeface="Proxima Nova"/>
                <a:ea typeface="Proxima Nova"/>
                <a:cs typeface="Proxima Nova"/>
                <a:sym typeface="Proxima Nova"/>
              </a:defRPr>
            </a:lvl9pPr>
          </a:lstStyle>
          <a:p>
            <a:endParaRPr/>
          </a:p>
        </p:txBody>
      </p:sp>
      <p:sp>
        <p:nvSpPr>
          <p:cNvPr id="141" name="Shape 141"/>
          <p:cNvSpPr txBox="1">
            <a:spLocks noGrp="1"/>
          </p:cNvSpPr>
          <p:nvPr>
            <p:ph type="subTitle" idx="2"/>
          </p:nvPr>
        </p:nvSpPr>
        <p:spPr>
          <a:xfrm>
            <a:off x="826650" y="929775"/>
            <a:ext cx="7490700" cy="328800"/>
          </a:xfrm>
          <a:prstGeom prst="rect">
            <a:avLst/>
          </a:prstGeom>
        </p:spPr>
        <p:txBody>
          <a:bodyPr lIns="91425" tIns="91425" rIns="91425" bIns="91425" anchor="t" anchorCtr="0"/>
          <a:lstStyle>
            <a:lvl1pPr lvl="0" rtl="0">
              <a:lnSpc>
                <a:spcPct val="100000"/>
              </a:lnSpc>
              <a:spcBef>
                <a:spcPts val="0"/>
              </a:spcBef>
              <a:buNone/>
              <a:defRPr>
                <a:latin typeface="Proxima Nova"/>
                <a:ea typeface="Proxima Nova"/>
                <a:cs typeface="Proxima Nova"/>
                <a:sym typeface="Proxima Nova"/>
              </a:defRPr>
            </a:lvl1pPr>
            <a:lvl2pPr lvl="1" rtl="0">
              <a:lnSpc>
                <a:spcPct val="100000"/>
              </a:lnSpc>
              <a:spcBef>
                <a:spcPts val="0"/>
              </a:spcBef>
              <a:buNone/>
              <a:defRPr>
                <a:latin typeface="Proxima Nova"/>
                <a:ea typeface="Proxima Nova"/>
                <a:cs typeface="Proxima Nova"/>
                <a:sym typeface="Proxima Nova"/>
              </a:defRPr>
            </a:lvl2pPr>
            <a:lvl3pPr lvl="2" rtl="0">
              <a:lnSpc>
                <a:spcPct val="100000"/>
              </a:lnSpc>
              <a:spcBef>
                <a:spcPts val="0"/>
              </a:spcBef>
              <a:buNone/>
              <a:defRPr>
                <a:latin typeface="Proxima Nova"/>
                <a:ea typeface="Proxima Nova"/>
                <a:cs typeface="Proxima Nova"/>
                <a:sym typeface="Proxima Nova"/>
              </a:defRPr>
            </a:lvl3pPr>
            <a:lvl4pPr lvl="3" rtl="0">
              <a:lnSpc>
                <a:spcPct val="100000"/>
              </a:lnSpc>
              <a:spcBef>
                <a:spcPts val="0"/>
              </a:spcBef>
              <a:buNone/>
              <a:defRPr>
                <a:latin typeface="Proxima Nova"/>
                <a:ea typeface="Proxima Nova"/>
                <a:cs typeface="Proxima Nova"/>
                <a:sym typeface="Proxima Nova"/>
              </a:defRPr>
            </a:lvl4pPr>
            <a:lvl5pPr lvl="4" rtl="0">
              <a:lnSpc>
                <a:spcPct val="100000"/>
              </a:lnSpc>
              <a:spcBef>
                <a:spcPts val="0"/>
              </a:spcBef>
              <a:buNone/>
              <a:defRPr>
                <a:latin typeface="Proxima Nova"/>
                <a:ea typeface="Proxima Nova"/>
                <a:cs typeface="Proxima Nova"/>
                <a:sym typeface="Proxima Nova"/>
              </a:defRPr>
            </a:lvl5pPr>
            <a:lvl6pPr lvl="5" rtl="0">
              <a:lnSpc>
                <a:spcPct val="100000"/>
              </a:lnSpc>
              <a:spcBef>
                <a:spcPts val="0"/>
              </a:spcBef>
              <a:buNone/>
              <a:defRPr>
                <a:latin typeface="Proxima Nova"/>
                <a:ea typeface="Proxima Nova"/>
                <a:cs typeface="Proxima Nova"/>
                <a:sym typeface="Proxima Nova"/>
              </a:defRPr>
            </a:lvl6pPr>
            <a:lvl7pPr lvl="6" rtl="0">
              <a:lnSpc>
                <a:spcPct val="100000"/>
              </a:lnSpc>
              <a:spcBef>
                <a:spcPts val="0"/>
              </a:spcBef>
              <a:buNone/>
              <a:defRPr>
                <a:latin typeface="Proxima Nova"/>
                <a:ea typeface="Proxima Nova"/>
                <a:cs typeface="Proxima Nova"/>
                <a:sym typeface="Proxima Nova"/>
              </a:defRPr>
            </a:lvl7pPr>
            <a:lvl8pPr lvl="7" rtl="0">
              <a:lnSpc>
                <a:spcPct val="100000"/>
              </a:lnSpc>
              <a:spcBef>
                <a:spcPts val="0"/>
              </a:spcBef>
              <a:buNone/>
              <a:defRPr>
                <a:latin typeface="Proxima Nova"/>
                <a:ea typeface="Proxima Nova"/>
                <a:cs typeface="Proxima Nova"/>
                <a:sym typeface="Proxima Nova"/>
              </a:defRPr>
            </a:lvl8pPr>
            <a:lvl9pPr lvl="8" rtl="0">
              <a:lnSpc>
                <a:spcPct val="100000"/>
              </a:lnSpc>
              <a:spcBef>
                <a:spcPts val="0"/>
              </a:spcBef>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logos top, text bottom">
    <p:bg>
      <p:bgPr>
        <a:blipFill>
          <a:blip r:embed="rId2">
            <a:alphaModFix/>
          </a:blip>
          <a:stretch>
            <a:fillRect/>
          </a:stretch>
        </a:blipFill>
        <a:effectLst/>
      </p:bgPr>
    </p:bg>
    <p:spTree>
      <p:nvGrpSpPr>
        <p:cNvPr id="1" name="Shape 142"/>
        <p:cNvGrpSpPr/>
        <p:nvPr/>
      </p:nvGrpSpPr>
      <p:grpSpPr>
        <a:xfrm>
          <a:off x="0" y="0"/>
          <a:ext cx="0" cy="0"/>
          <a:chOff x="0" y="0"/>
          <a:chExt cx="0" cy="0"/>
        </a:xfrm>
      </p:grpSpPr>
      <p:sp>
        <p:nvSpPr>
          <p:cNvPr id="143" name="Shape 143"/>
          <p:cNvSpPr txBox="1">
            <a:spLocks noGrp="1"/>
          </p:cNvSpPr>
          <p:nvPr>
            <p:ph type="sldNum" idx="12"/>
          </p:nvPr>
        </p:nvSpPr>
        <p:spPr>
          <a:xfrm>
            <a:off x="103327" y="4733943"/>
            <a:ext cx="3606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
        <p:nvSpPr>
          <p:cNvPr id="144" name="Shape 144"/>
          <p:cNvSpPr txBox="1">
            <a:spLocks noGrp="1"/>
          </p:cNvSpPr>
          <p:nvPr>
            <p:ph type="body" idx="1"/>
          </p:nvPr>
        </p:nvSpPr>
        <p:spPr>
          <a:xfrm>
            <a:off x="826650" y="3738062"/>
            <a:ext cx="7490700" cy="715800"/>
          </a:xfrm>
          <a:prstGeom prst="rect">
            <a:avLst/>
          </a:prstGeom>
        </p:spPr>
        <p:txBody>
          <a:bodyPr lIns="91425" tIns="91425" rIns="91425" bIns="91425" anchor="t" anchorCtr="0"/>
          <a:lstStyle>
            <a:lvl1pPr lvl="0" algn="ctr" rtl="0">
              <a:spcBef>
                <a:spcPts val="0"/>
              </a:spcBef>
              <a:spcAft>
                <a:spcPts val="0"/>
              </a:spcAft>
              <a:defRPr sz="1400"/>
            </a:lvl1pPr>
            <a:lvl2pPr lvl="1" algn="ctr" rtl="0">
              <a:spcBef>
                <a:spcPts val="0"/>
              </a:spcBef>
              <a:spcAft>
                <a:spcPts val="0"/>
              </a:spcAft>
              <a:defRPr sz="1400"/>
            </a:lvl2pPr>
            <a:lvl3pPr lvl="2" algn="ctr" rtl="0">
              <a:spcBef>
                <a:spcPts val="0"/>
              </a:spcBef>
              <a:spcAft>
                <a:spcPts val="0"/>
              </a:spcAft>
              <a:defRPr sz="1400"/>
            </a:lvl3pPr>
            <a:lvl4pPr lvl="3" algn="ctr" rtl="0">
              <a:spcBef>
                <a:spcPts val="0"/>
              </a:spcBef>
              <a:spcAft>
                <a:spcPts val="0"/>
              </a:spcAft>
              <a:defRPr sz="1400"/>
            </a:lvl4pPr>
            <a:lvl5pPr lvl="4" algn="ctr" rtl="0">
              <a:spcBef>
                <a:spcPts val="0"/>
              </a:spcBef>
              <a:spcAft>
                <a:spcPts val="0"/>
              </a:spcAft>
              <a:defRPr sz="1400"/>
            </a:lvl5pPr>
            <a:lvl6pPr lvl="5" algn="ctr" rtl="0">
              <a:spcBef>
                <a:spcPts val="0"/>
              </a:spcBef>
              <a:spcAft>
                <a:spcPts val="0"/>
              </a:spcAft>
              <a:defRPr sz="1400"/>
            </a:lvl6pPr>
            <a:lvl7pPr lvl="6" algn="ctr" rtl="0">
              <a:spcBef>
                <a:spcPts val="0"/>
              </a:spcBef>
              <a:spcAft>
                <a:spcPts val="0"/>
              </a:spcAft>
              <a:defRPr sz="1400"/>
            </a:lvl7pPr>
            <a:lvl8pPr lvl="7" algn="ctr" rtl="0">
              <a:spcBef>
                <a:spcPts val="0"/>
              </a:spcBef>
              <a:spcAft>
                <a:spcPts val="0"/>
              </a:spcAft>
              <a:defRPr sz="1400"/>
            </a:lvl8pPr>
            <a:lvl9pPr lvl="8" algn="ctr" rtl="0">
              <a:spcBef>
                <a:spcPts val="0"/>
              </a:spcBef>
              <a:spcAft>
                <a:spcPts val="0"/>
              </a:spcAft>
              <a:defRPr sz="1400"/>
            </a:lvl9pPr>
          </a:lstStyle>
          <a:p>
            <a:endParaRPr/>
          </a:p>
        </p:txBody>
      </p:sp>
      <p:sp>
        <p:nvSpPr>
          <p:cNvPr id="145" name="Shape 145"/>
          <p:cNvSpPr txBox="1">
            <a:spLocks noGrp="1"/>
          </p:cNvSpPr>
          <p:nvPr>
            <p:ph type="title"/>
          </p:nvPr>
        </p:nvSpPr>
        <p:spPr>
          <a:xfrm>
            <a:off x="826650" y="0"/>
            <a:ext cx="7490700" cy="1063200"/>
          </a:xfrm>
          <a:prstGeom prst="rect">
            <a:avLst/>
          </a:prstGeom>
        </p:spPr>
        <p:txBody>
          <a:bodyPr lIns="91425" tIns="91425" rIns="91425" bIns="91425" anchor="b" anchorCtr="0"/>
          <a:lstStyle>
            <a:lvl1pPr lvl="0" rtl="0">
              <a:spcBef>
                <a:spcPts val="0"/>
              </a:spcBef>
              <a:buFont typeface="Proxima Nova"/>
              <a:buNone/>
              <a:defRPr b="0">
                <a:latin typeface="Proxima Nova"/>
                <a:ea typeface="Proxima Nova"/>
                <a:cs typeface="Proxima Nova"/>
                <a:sym typeface="Proxima Nova"/>
              </a:defRPr>
            </a:lvl1pPr>
            <a:lvl2pPr lvl="1" rtl="0">
              <a:spcBef>
                <a:spcPts val="0"/>
              </a:spcBef>
              <a:buClr>
                <a:schemeClr val="dk1"/>
              </a:buClr>
              <a:buFont typeface="Proxima Nova"/>
              <a:buNone/>
              <a:defRPr b="0">
                <a:solidFill>
                  <a:schemeClr val="dk1"/>
                </a:solidFill>
                <a:latin typeface="Proxima Nova"/>
                <a:ea typeface="Proxima Nova"/>
                <a:cs typeface="Proxima Nova"/>
                <a:sym typeface="Proxima Nova"/>
              </a:defRPr>
            </a:lvl2pPr>
            <a:lvl3pPr lvl="2" rtl="0">
              <a:spcBef>
                <a:spcPts val="0"/>
              </a:spcBef>
              <a:buClr>
                <a:schemeClr val="dk1"/>
              </a:buClr>
              <a:buFont typeface="Proxima Nova"/>
              <a:buNone/>
              <a:defRPr b="0">
                <a:solidFill>
                  <a:schemeClr val="dk1"/>
                </a:solidFill>
                <a:latin typeface="Proxima Nova"/>
                <a:ea typeface="Proxima Nova"/>
                <a:cs typeface="Proxima Nova"/>
                <a:sym typeface="Proxima Nova"/>
              </a:defRPr>
            </a:lvl3pPr>
            <a:lvl4pPr lvl="3" rtl="0">
              <a:spcBef>
                <a:spcPts val="0"/>
              </a:spcBef>
              <a:buClr>
                <a:schemeClr val="dk1"/>
              </a:buClr>
              <a:buFont typeface="Proxima Nova"/>
              <a:buNone/>
              <a:defRPr b="0">
                <a:solidFill>
                  <a:schemeClr val="dk1"/>
                </a:solidFill>
                <a:latin typeface="Proxima Nova"/>
                <a:ea typeface="Proxima Nova"/>
                <a:cs typeface="Proxima Nova"/>
                <a:sym typeface="Proxima Nova"/>
              </a:defRPr>
            </a:lvl4pPr>
            <a:lvl5pPr lvl="4" rtl="0">
              <a:spcBef>
                <a:spcPts val="0"/>
              </a:spcBef>
              <a:buClr>
                <a:schemeClr val="dk1"/>
              </a:buClr>
              <a:buFont typeface="Proxima Nova"/>
              <a:buNone/>
              <a:defRPr b="0">
                <a:solidFill>
                  <a:schemeClr val="dk1"/>
                </a:solidFill>
                <a:latin typeface="Proxima Nova"/>
                <a:ea typeface="Proxima Nova"/>
                <a:cs typeface="Proxima Nova"/>
                <a:sym typeface="Proxima Nova"/>
              </a:defRPr>
            </a:lvl5pPr>
            <a:lvl6pPr lvl="5" rtl="0">
              <a:spcBef>
                <a:spcPts val="0"/>
              </a:spcBef>
              <a:buClr>
                <a:schemeClr val="dk1"/>
              </a:buClr>
              <a:buFont typeface="Proxima Nova"/>
              <a:buNone/>
              <a:defRPr b="0">
                <a:solidFill>
                  <a:schemeClr val="dk1"/>
                </a:solidFill>
                <a:latin typeface="Proxima Nova"/>
                <a:ea typeface="Proxima Nova"/>
                <a:cs typeface="Proxima Nova"/>
                <a:sym typeface="Proxima Nova"/>
              </a:defRPr>
            </a:lvl6pPr>
            <a:lvl7pPr lvl="6" rtl="0">
              <a:spcBef>
                <a:spcPts val="0"/>
              </a:spcBef>
              <a:buClr>
                <a:schemeClr val="dk1"/>
              </a:buClr>
              <a:buFont typeface="Proxima Nova"/>
              <a:buNone/>
              <a:defRPr b="0">
                <a:solidFill>
                  <a:schemeClr val="dk1"/>
                </a:solidFill>
                <a:latin typeface="Proxima Nova"/>
                <a:ea typeface="Proxima Nova"/>
                <a:cs typeface="Proxima Nova"/>
                <a:sym typeface="Proxima Nova"/>
              </a:defRPr>
            </a:lvl7pPr>
            <a:lvl8pPr lvl="7" rtl="0">
              <a:spcBef>
                <a:spcPts val="0"/>
              </a:spcBef>
              <a:buClr>
                <a:schemeClr val="dk1"/>
              </a:buClr>
              <a:buFont typeface="Proxima Nova"/>
              <a:buNone/>
              <a:defRPr b="0">
                <a:solidFill>
                  <a:schemeClr val="dk1"/>
                </a:solidFill>
                <a:latin typeface="Proxima Nova"/>
                <a:ea typeface="Proxima Nova"/>
                <a:cs typeface="Proxima Nova"/>
                <a:sym typeface="Proxima Nova"/>
              </a:defRPr>
            </a:lvl8pPr>
            <a:lvl9pPr lvl="8" rtl="0">
              <a:spcBef>
                <a:spcPts val="0"/>
              </a:spcBef>
              <a:buClr>
                <a:schemeClr val="dk1"/>
              </a:buClr>
              <a:buFont typeface="Proxima Nova"/>
              <a:buNone/>
              <a:defRPr b="0">
                <a:solidFill>
                  <a:schemeClr val="dk1"/>
                </a:solidFill>
                <a:latin typeface="Proxima Nova"/>
                <a:ea typeface="Proxima Nova"/>
                <a:cs typeface="Proxima Nova"/>
                <a:sym typeface="Proxima Nova"/>
              </a:defRPr>
            </a:lvl9pPr>
          </a:lstStyle>
          <a:p>
            <a:endParaRPr/>
          </a:p>
        </p:txBody>
      </p:sp>
      <p:sp>
        <p:nvSpPr>
          <p:cNvPr id="146" name="Shape 146"/>
          <p:cNvSpPr txBox="1">
            <a:spLocks noGrp="1"/>
          </p:cNvSpPr>
          <p:nvPr>
            <p:ph type="subTitle" idx="2"/>
          </p:nvPr>
        </p:nvSpPr>
        <p:spPr>
          <a:xfrm>
            <a:off x="826650" y="929775"/>
            <a:ext cx="7490700" cy="328800"/>
          </a:xfrm>
          <a:prstGeom prst="rect">
            <a:avLst/>
          </a:prstGeom>
        </p:spPr>
        <p:txBody>
          <a:bodyPr lIns="91425" tIns="91425" rIns="91425" bIns="91425" anchor="t" anchorCtr="0"/>
          <a:lstStyle>
            <a:lvl1pPr lvl="0" rtl="0">
              <a:lnSpc>
                <a:spcPct val="100000"/>
              </a:lnSpc>
              <a:spcBef>
                <a:spcPts val="0"/>
              </a:spcBef>
              <a:buNone/>
              <a:defRPr>
                <a:latin typeface="Proxima Nova"/>
                <a:ea typeface="Proxima Nova"/>
                <a:cs typeface="Proxima Nova"/>
                <a:sym typeface="Proxima Nova"/>
              </a:defRPr>
            </a:lvl1pPr>
            <a:lvl2pPr lvl="1" rtl="0">
              <a:lnSpc>
                <a:spcPct val="100000"/>
              </a:lnSpc>
              <a:spcBef>
                <a:spcPts val="0"/>
              </a:spcBef>
              <a:buNone/>
              <a:defRPr>
                <a:latin typeface="Proxima Nova"/>
                <a:ea typeface="Proxima Nova"/>
                <a:cs typeface="Proxima Nova"/>
                <a:sym typeface="Proxima Nova"/>
              </a:defRPr>
            </a:lvl2pPr>
            <a:lvl3pPr lvl="2" rtl="0">
              <a:lnSpc>
                <a:spcPct val="100000"/>
              </a:lnSpc>
              <a:spcBef>
                <a:spcPts val="0"/>
              </a:spcBef>
              <a:buNone/>
              <a:defRPr>
                <a:latin typeface="Proxima Nova"/>
                <a:ea typeface="Proxima Nova"/>
                <a:cs typeface="Proxima Nova"/>
                <a:sym typeface="Proxima Nova"/>
              </a:defRPr>
            </a:lvl3pPr>
            <a:lvl4pPr lvl="3" rtl="0">
              <a:lnSpc>
                <a:spcPct val="100000"/>
              </a:lnSpc>
              <a:spcBef>
                <a:spcPts val="0"/>
              </a:spcBef>
              <a:buNone/>
              <a:defRPr>
                <a:latin typeface="Proxima Nova"/>
                <a:ea typeface="Proxima Nova"/>
                <a:cs typeface="Proxima Nova"/>
                <a:sym typeface="Proxima Nova"/>
              </a:defRPr>
            </a:lvl4pPr>
            <a:lvl5pPr lvl="4" rtl="0">
              <a:lnSpc>
                <a:spcPct val="100000"/>
              </a:lnSpc>
              <a:spcBef>
                <a:spcPts val="0"/>
              </a:spcBef>
              <a:buNone/>
              <a:defRPr>
                <a:latin typeface="Proxima Nova"/>
                <a:ea typeface="Proxima Nova"/>
                <a:cs typeface="Proxima Nova"/>
                <a:sym typeface="Proxima Nova"/>
              </a:defRPr>
            </a:lvl5pPr>
            <a:lvl6pPr lvl="5" rtl="0">
              <a:lnSpc>
                <a:spcPct val="100000"/>
              </a:lnSpc>
              <a:spcBef>
                <a:spcPts val="0"/>
              </a:spcBef>
              <a:buNone/>
              <a:defRPr>
                <a:latin typeface="Proxima Nova"/>
                <a:ea typeface="Proxima Nova"/>
                <a:cs typeface="Proxima Nova"/>
                <a:sym typeface="Proxima Nova"/>
              </a:defRPr>
            </a:lvl6pPr>
            <a:lvl7pPr lvl="6" rtl="0">
              <a:lnSpc>
                <a:spcPct val="100000"/>
              </a:lnSpc>
              <a:spcBef>
                <a:spcPts val="0"/>
              </a:spcBef>
              <a:buNone/>
              <a:defRPr>
                <a:latin typeface="Proxima Nova"/>
                <a:ea typeface="Proxima Nova"/>
                <a:cs typeface="Proxima Nova"/>
                <a:sym typeface="Proxima Nova"/>
              </a:defRPr>
            </a:lvl7pPr>
            <a:lvl8pPr lvl="7" rtl="0">
              <a:lnSpc>
                <a:spcPct val="100000"/>
              </a:lnSpc>
              <a:spcBef>
                <a:spcPts val="0"/>
              </a:spcBef>
              <a:buNone/>
              <a:defRPr>
                <a:latin typeface="Proxima Nova"/>
                <a:ea typeface="Proxima Nova"/>
                <a:cs typeface="Proxima Nova"/>
                <a:sym typeface="Proxima Nova"/>
              </a:defRPr>
            </a:lvl8pPr>
            <a:lvl9pPr lvl="8" rtl="0">
              <a:lnSpc>
                <a:spcPct val="100000"/>
              </a:lnSpc>
              <a:spcBef>
                <a:spcPts val="0"/>
              </a:spcBef>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text left, logos right">
    <p:bg>
      <p:bgPr>
        <a:blipFill>
          <a:blip r:embed="rId2">
            <a:alphaModFix/>
          </a:blip>
          <a:stretch>
            <a:fillRect/>
          </a:stretch>
        </a:blipFill>
        <a:effectLst/>
      </p:bgPr>
    </p:bg>
    <p:spTree>
      <p:nvGrpSpPr>
        <p:cNvPr id="1" name="Shape 147"/>
        <p:cNvGrpSpPr/>
        <p:nvPr/>
      </p:nvGrpSpPr>
      <p:grpSpPr>
        <a:xfrm>
          <a:off x="0" y="0"/>
          <a:ext cx="0" cy="0"/>
          <a:chOff x="0" y="0"/>
          <a:chExt cx="0" cy="0"/>
        </a:xfrm>
      </p:grpSpPr>
      <p:sp>
        <p:nvSpPr>
          <p:cNvPr id="148" name="Shape 148"/>
          <p:cNvSpPr txBox="1">
            <a:spLocks noGrp="1"/>
          </p:cNvSpPr>
          <p:nvPr>
            <p:ph type="sldNum" idx="12"/>
          </p:nvPr>
        </p:nvSpPr>
        <p:spPr>
          <a:xfrm>
            <a:off x="103327" y="4733943"/>
            <a:ext cx="3606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
        <p:nvSpPr>
          <p:cNvPr id="149" name="Shape 149"/>
          <p:cNvSpPr txBox="1">
            <a:spLocks noGrp="1"/>
          </p:cNvSpPr>
          <p:nvPr>
            <p:ph type="body" idx="1"/>
          </p:nvPr>
        </p:nvSpPr>
        <p:spPr>
          <a:xfrm>
            <a:off x="826700" y="1625925"/>
            <a:ext cx="3585000" cy="2530500"/>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50" name="Shape 150"/>
          <p:cNvSpPr txBox="1">
            <a:spLocks noGrp="1"/>
          </p:cNvSpPr>
          <p:nvPr>
            <p:ph type="title"/>
          </p:nvPr>
        </p:nvSpPr>
        <p:spPr>
          <a:xfrm>
            <a:off x="826650" y="0"/>
            <a:ext cx="7490700" cy="1063200"/>
          </a:xfrm>
          <a:prstGeom prst="rect">
            <a:avLst/>
          </a:prstGeom>
        </p:spPr>
        <p:txBody>
          <a:bodyPr lIns="91425" tIns="91425" rIns="91425" bIns="91425" anchor="b" anchorCtr="0"/>
          <a:lstStyle>
            <a:lvl1pPr lvl="0" rtl="0">
              <a:spcBef>
                <a:spcPts val="0"/>
              </a:spcBef>
              <a:buFont typeface="Proxima Nova"/>
              <a:buNone/>
              <a:defRPr b="0">
                <a:latin typeface="Proxima Nova"/>
                <a:ea typeface="Proxima Nova"/>
                <a:cs typeface="Proxima Nova"/>
                <a:sym typeface="Proxima Nova"/>
              </a:defRPr>
            </a:lvl1pPr>
            <a:lvl2pPr lvl="1" rtl="0">
              <a:spcBef>
                <a:spcPts val="0"/>
              </a:spcBef>
              <a:buClr>
                <a:schemeClr val="dk1"/>
              </a:buClr>
              <a:buFont typeface="Proxima Nova"/>
              <a:buNone/>
              <a:defRPr b="0">
                <a:solidFill>
                  <a:schemeClr val="dk1"/>
                </a:solidFill>
                <a:latin typeface="Proxima Nova"/>
                <a:ea typeface="Proxima Nova"/>
                <a:cs typeface="Proxima Nova"/>
                <a:sym typeface="Proxima Nova"/>
              </a:defRPr>
            </a:lvl2pPr>
            <a:lvl3pPr lvl="2" rtl="0">
              <a:spcBef>
                <a:spcPts val="0"/>
              </a:spcBef>
              <a:buClr>
                <a:schemeClr val="dk1"/>
              </a:buClr>
              <a:buFont typeface="Proxima Nova"/>
              <a:buNone/>
              <a:defRPr b="0">
                <a:solidFill>
                  <a:schemeClr val="dk1"/>
                </a:solidFill>
                <a:latin typeface="Proxima Nova"/>
                <a:ea typeface="Proxima Nova"/>
                <a:cs typeface="Proxima Nova"/>
                <a:sym typeface="Proxima Nova"/>
              </a:defRPr>
            </a:lvl3pPr>
            <a:lvl4pPr lvl="3" rtl="0">
              <a:spcBef>
                <a:spcPts val="0"/>
              </a:spcBef>
              <a:buClr>
                <a:schemeClr val="dk1"/>
              </a:buClr>
              <a:buFont typeface="Proxima Nova"/>
              <a:buNone/>
              <a:defRPr b="0">
                <a:solidFill>
                  <a:schemeClr val="dk1"/>
                </a:solidFill>
                <a:latin typeface="Proxima Nova"/>
                <a:ea typeface="Proxima Nova"/>
                <a:cs typeface="Proxima Nova"/>
                <a:sym typeface="Proxima Nova"/>
              </a:defRPr>
            </a:lvl4pPr>
            <a:lvl5pPr lvl="4" rtl="0">
              <a:spcBef>
                <a:spcPts val="0"/>
              </a:spcBef>
              <a:buClr>
                <a:schemeClr val="dk1"/>
              </a:buClr>
              <a:buFont typeface="Proxima Nova"/>
              <a:buNone/>
              <a:defRPr b="0">
                <a:solidFill>
                  <a:schemeClr val="dk1"/>
                </a:solidFill>
                <a:latin typeface="Proxima Nova"/>
                <a:ea typeface="Proxima Nova"/>
                <a:cs typeface="Proxima Nova"/>
                <a:sym typeface="Proxima Nova"/>
              </a:defRPr>
            </a:lvl5pPr>
            <a:lvl6pPr lvl="5" rtl="0">
              <a:spcBef>
                <a:spcPts val="0"/>
              </a:spcBef>
              <a:buClr>
                <a:schemeClr val="dk1"/>
              </a:buClr>
              <a:buFont typeface="Proxima Nova"/>
              <a:buNone/>
              <a:defRPr b="0">
                <a:solidFill>
                  <a:schemeClr val="dk1"/>
                </a:solidFill>
                <a:latin typeface="Proxima Nova"/>
                <a:ea typeface="Proxima Nova"/>
                <a:cs typeface="Proxima Nova"/>
                <a:sym typeface="Proxima Nova"/>
              </a:defRPr>
            </a:lvl6pPr>
            <a:lvl7pPr lvl="6" rtl="0">
              <a:spcBef>
                <a:spcPts val="0"/>
              </a:spcBef>
              <a:buClr>
                <a:schemeClr val="dk1"/>
              </a:buClr>
              <a:buFont typeface="Proxima Nova"/>
              <a:buNone/>
              <a:defRPr b="0">
                <a:solidFill>
                  <a:schemeClr val="dk1"/>
                </a:solidFill>
                <a:latin typeface="Proxima Nova"/>
                <a:ea typeface="Proxima Nova"/>
                <a:cs typeface="Proxima Nova"/>
                <a:sym typeface="Proxima Nova"/>
              </a:defRPr>
            </a:lvl7pPr>
            <a:lvl8pPr lvl="7" rtl="0">
              <a:spcBef>
                <a:spcPts val="0"/>
              </a:spcBef>
              <a:buClr>
                <a:schemeClr val="dk1"/>
              </a:buClr>
              <a:buFont typeface="Proxima Nova"/>
              <a:buNone/>
              <a:defRPr b="0">
                <a:solidFill>
                  <a:schemeClr val="dk1"/>
                </a:solidFill>
                <a:latin typeface="Proxima Nova"/>
                <a:ea typeface="Proxima Nova"/>
                <a:cs typeface="Proxima Nova"/>
                <a:sym typeface="Proxima Nova"/>
              </a:defRPr>
            </a:lvl8pPr>
            <a:lvl9pPr lvl="8" rtl="0">
              <a:spcBef>
                <a:spcPts val="0"/>
              </a:spcBef>
              <a:buClr>
                <a:schemeClr val="dk1"/>
              </a:buClr>
              <a:buFont typeface="Proxima Nova"/>
              <a:buNone/>
              <a:defRPr b="0">
                <a:solidFill>
                  <a:schemeClr val="dk1"/>
                </a:solidFill>
                <a:latin typeface="Proxima Nova"/>
                <a:ea typeface="Proxima Nova"/>
                <a:cs typeface="Proxima Nova"/>
                <a:sym typeface="Proxima Nova"/>
              </a:defRPr>
            </a:lvl9pPr>
          </a:lstStyle>
          <a:p>
            <a:endParaRPr/>
          </a:p>
        </p:txBody>
      </p:sp>
      <p:sp>
        <p:nvSpPr>
          <p:cNvPr id="151" name="Shape 151"/>
          <p:cNvSpPr txBox="1">
            <a:spLocks noGrp="1"/>
          </p:cNvSpPr>
          <p:nvPr>
            <p:ph type="subTitle" idx="2"/>
          </p:nvPr>
        </p:nvSpPr>
        <p:spPr>
          <a:xfrm>
            <a:off x="826650" y="929775"/>
            <a:ext cx="7490700" cy="328800"/>
          </a:xfrm>
          <a:prstGeom prst="rect">
            <a:avLst/>
          </a:prstGeom>
        </p:spPr>
        <p:txBody>
          <a:bodyPr lIns="91425" tIns="91425" rIns="91425" bIns="91425" anchor="t" anchorCtr="0"/>
          <a:lstStyle>
            <a:lvl1pPr lvl="0" rtl="0">
              <a:lnSpc>
                <a:spcPct val="100000"/>
              </a:lnSpc>
              <a:spcBef>
                <a:spcPts val="0"/>
              </a:spcBef>
              <a:buNone/>
              <a:defRPr>
                <a:latin typeface="Proxima Nova"/>
                <a:ea typeface="Proxima Nova"/>
                <a:cs typeface="Proxima Nova"/>
                <a:sym typeface="Proxima Nova"/>
              </a:defRPr>
            </a:lvl1pPr>
            <a:lvl2pPr lvl="1" rtl="0">
              <a:lnSpc>
                <a:spcPct val="100000"/>
              </a:lnSpc>
              <a:spcBef>
                <a:spcPts val="0"/>
              </a:spcBef>
              <a:buNone/>
              <a:defRPr>
                <a:latin typeface="Proxima Nova"/>
                <a:ea typeface="Proxima Nova"/>
                <a:cs typeface="Proxima Nova"/>
                <a:sym typeface="Proxima Nova"/>
              </a:defRPr>
            </a:lvl2pPr>
            <a:lvl3pPr lvl="2" rtl="0">
              <a:lnSpc>
                <a:spcPct val="100000"/>
              </a:lnSpc>
              <a:spcBef>
                <a:spcPts val="0"/>
              </a:spcBef>
              <a:buNone/>
              <a:defRPr>
                <a:latin typeface="Proxima Nova"/>
                <a:ea typeface="Proxima Nova"/>
                <a:cs typeface="Proxima Nova"/>
                <a:sym typeface="Proxima Nova"/>
              </a:defRPr>
            </a:lvl3pPr>
            <a:lvl4pPr lvl="3" rtl="0">
              <a:lnSpc>
                <a:spcPct val="100000"/>
              </a:lnSpc>
              <a:spcBef>
                <a:spcPts val="0"/>
              </a:spcBef>
              <a:buNone/>
              <a:defRPr>
                <a:latin typeface="Proxima Nova"/>
                <a:ea typeface="Proxima Nova"/>
                <a:cs typeface="Proxima Nova"/>
                <a:sym typeface="Proxima Nova"/>
              </a:defRPr>
            </a:lvl4pPr>
            <a:lvl5pPr lvl="4" rtl="0">
              <a:lnSpc>
                <a:spcPct val="100000"/>
              </a:lnSpc>
              <a:spcBef>
                <a:spcPts val="0"/>
              </a:spcBef>
              <a:buNone/>
              <a:defRPr>
                <a:latin typeface="Proxima Nova"/>
                <a:ea typeface="Proxima Nova"/>
                <a:cs typeface="Proxima Nova"/>
                <a:sym typeface="Proxima Nova"/>
              </a:defRPr>
            </a:lvl5pPr>
            <a:lvl6pPr lvl="5" rtl="0">
              <a:lnSpc>
                <a:spcPct val="100000"/>
              </a:lnSpc>
              <a:spcBef>
                <a:spcPts val="0"/>
              </a:spcBef>
              <a:buNone/>
              <a:defRPr>
                <a:latin typeface="Proxima Nova"/>
                <a:ea typeface="Proxima Nova"/>
                <a:cs typeface="Proxima Nova"/>
                <a:sym typeface="Proxima Nova"/>
              </a:defRPr>
            </a:lvl6pPr>
            <a:lvl7pPr lvl="6" rtl="0">
              <a:lnSpc>
                <a:spcPct val="100000"/>
              </a:lnSpc>
              <a:spcBef>
                <a:spcPts val="0"/>
              </a:spcBef>
              <a:buNone/>
              <a:defRPr>
                <a:latin typeface="Proxima Nova"/>
                <a:ea typeface="Proxima Nova"/>
                <a:cs typeface="Proxima Nova"/>
                <a:sym typeface="Proxima Nova"/>
              </a:defRPr>
            </a:lvl7pPr>
            <a:lvl8pPr lvl="7" rtl="0">
              <a:lnSpc>
                <a:spcPct val="100000"/>
              </a:lnSpc>
              <a:spcBef>
                <a:spcPts val="0"/>
              </a:spcBef>
              <a:buNone/>
              <a:defRPr>
                <a:latin typeface="Proxima Nova"/>
                <a:ea typeface="Proxima Nova"/>
                <a:cs typeface="Proxima Nova"/>
                <a:sym typeface="Proxima Nova"/>
              </a:defRPr>
            </a:lvl8pPr>
            <a:lvl9pPr lvl="8" rtl="0">
              <a:lnSpc>
                <a:spcPct val="100000"/>
              </a:lnSpc>
              <a:spcBef>
                <a:spcPts val="0"/>
              </a:spcBef>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logos left, text right">
    <p:bg>
      <p:bgPr>
        <a:blipFill>
          <a:blip r:embed="rId2">
            <a:alphaModFix/>
          </a:blip>
          <a:stretch>
            <a:fillRect/>
          </a:stretch>
        </a:blipFill>
        <a:effectLst/>
      </p:bgPr>
    </p:bg>
    <p:spTree>
      <p:nvGrpSpPr>
        <p:cNvPr id="1" name="Shape 152"/>
        <p:cNvGrpSpPr/>
        <p:nvPr/>
      </p:nvGrpSpPr>
      <p:grpSpPr>
        <a:xfrm>
          <a:off x="0" y="0"/>
          <a:ext cx="0" cy="0"/>
          <a:chOff x="0" y="0"/>
          <a:chExt cx="0" cy="0"/>
        </a:xfrm>
      </p:grpSpPr>
      <p:sp>
        <p:nvSpPr>
          <p:cNvPr id="153" name="Shape 153"/>
          <p:cNvSpPr txBox="1">
            <a:spLocks noGrp="1"/>
          </p:cNvSpPr>
          <p:nvPr>
            <p:ph type="sldNum" idx="12"/>
          </p:nvPr>
        </p:nvSpPr>
        <p:spPr>
          <a:xfrm>
            <a:off x="103327" y="4733943"/>
            <a:ext cx="3606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
        <p:nvSpPr>
          <p:cNvPr id="154" name="Shape 154"/>
          <p:cNvSpPr txBox="1">
            <a:spLocks noGrp="1"/>
          </p:cNvSpPr>
          <p:nvPr>
            <p:ph type="body" idx="1"/>
          </p:nvPr>
        </p:nvSpPr>
        <p:spPr>
          <a:xfrm>
            <a:off x="4732350" y="1625925"/>
            <a:ext cx="3585000" cy="2536800"/>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55" name="Shape 155"/>
          <p:cNvSpPr txBox="1">
            <a:spLocks noGrp="1"/>
          </p:cNvSpPr>
          <p:nvPr>
            <p:ph type="title"/>
          </p:nvPr>
        </p:nvSpPr>
        <p:spPr>
          <a:xfrm>
            <a:off x="826650" y="0"/>
            <a:ext cx="7490700" cy="1063200"/>
          </a:xfrm>
          <a:prstGeom prst="rect">
            <a:avLst/>
          </a:prstGeom>
        </p:spPr>
        <p:txBody>
          <a:bodyPr lIns="91425" tIns="91425" rIns="91425" bIns="91425" anchor="b" anchorCtr="0"/>
          <a:lstStyle>
            <a:lvl1pPr lvl="0" rtl="0">
              <a:spcBef>
                <a:spcPts val="0"/>
              </a:spcBef>
              <a:buFont typeface="Proxima Nova"/>
              <a:buNone/>
              <a:defRPr b="0">
                <a:latin typeface="Proxima Nova"/>
                <a:ea typeface="Proxima Nova"/>
                <a:cs typeface="Proxima Nova"/>
                <a:sym typeface="Proxima Nova"/>
              </a:defRPr>
            </a:lvl1pPr>
            <a:lvl2pPr lvl="1" rtl="0">
              <a:spcBef>
                <a:spcPts val="0"/>
              </a:spcBef>
              <a:buClr>
                <a:schemeClr val="dk1"/>
              </a:buClr>
              <a:buFont typeface="Proxima Nova"/>
              <a:buNone/>
              <a:defRPr b="0">
                <a:solidFill>
                  <a:schemeClr val="dk1"/>
                </a:solidFill>
                <a:latin typeface="Proxima Nova"/>
                <a:ea typeface="Proxima Nova"/>
                <a:cs typeface="Proxima Nova"/>
                <a:sym typeface="Proxima Nova"/>
              </a:defRPr>
            </a:lvl2pPr>
            <a:lvl3pPr lvl="2" rtl="0">
              <a:spcBef>
                <a:spcPts val="0"/>
              </a:spcBef>
              <a:buClr>
                <a:schemeClr val="dk1"/>
              </a:buClr>
              <a:buFont typeface="Proxima Nova"/>
              <a:buNone/>
              <a:defRPr b="0">
                <a:solidFill>
                  <a:schemeClr val="dk1"/>
                </a:solidFill>
                <a:latin typeface="Proxima Nova"/>
                <a:ea typeface="Proxima Nova"/>
                <a:cs typeface="Proxima Nova"/>
                <a:sym typeface="Proxima Nova"/>
              </a:defRPr>
            </a:lvl3pPr>
            <a:lvl4pPr lvl="3" rtl="0">
              <a:spcBef>
                <a:spcPts val="0"/>
              </a:spcBef>
              <a:buClr>
                <a:schemeClr val="dk1"/>
              </a:buClr>
              <a:buFont typeface="Proxima Nova"/>
              <a:buNone/>
              <a:defRPr b="0">
                <a:solidFill>
                  <a:schemeClr val="dk1"/>
                </a:solidFill>
                <a:latin typeface="Proxima Nova"/>
                <a:ea typeface="Proxima Nova"/>
                <a:cs typeface="Proxima Nova"/>
                <a:sym typeface="Proxima Nova"/>
              </a:defRPr>
            </a:lvl4pPr>
            <a:lvl5pPr lvl="4" rtl="0">
              <a:spcBef>
                <a:spcPts val="0"/>
              </a:spcBef>
              <a:buClr>
                <a:schemeClr val="dk1"/>
              </a:buClr>
              <a:buFont typeface="Proxima Nova"/>
              <a:buNone/>
              <a:defRPr b="0">
                <a:solidFill>
                  <a:schemeClr val="dk1"/>
                </a:solidFill>
                <a:latin typeface="Proxima Nova"/>
                <a:ea typeface="Proxima Nova"/>
                <a:cs typeface="Proxima Nova"/>
                <a:sym typeface="Proxima Nova"/>
              </a:defRPr>
            </a:lvl5pPr>
            <a:lvl6pPr lvl="5" rtl="0">
              <a:spcBef>
                <a:spcPts val="0"/>
              </a:spcBef>
              <a:buClr>
                <a:schemeClr val="dk1"/>
              </a:buClr>
              <a:buFont typeface="Proxima Nova"/>
              <a:buNone/>
              <a:defRPr b="0">
                <a:solidFill>
                  <a:schemeClr val="dk1"/>
                </a:solidFill>
                <a:latin typeface="Proxima Nova"/>
                <a:ea typeface="Proxima Nova"/>
                <a:cs typeface="Proxima Nova"/>
                <a:sym typeface="Proxima Nova"/>
              </a:defRPr>
            </a:lvl6pPr>
            <a:lvl7pPr lvl="6" rtl="0">
              <a:spcBef>
                <a:spcPts val="0"/>
              </a:spcBef>
              <a:buClr>
                <a:schemeClr val="dk1"/>
              </a:buClr>
              <a:buFont typeface="Proxima Nova"/>
              <a:buNone/>
              <a:defRPr b="0">
                <a:solidFill>
                  <a:schemeClr val="dk1"/>
                </a:solidFill>
                <a:latin typeface="Proxima Nova"/>
                <a:ea typeface="Proxima Nova"/>
                <a:cs typeface="Proxima Nova"/>
                <a:sym typeface="Proxima Nova"/>
              </a:defRPr>
            </a:lvl7pPr>
            <a:lvl8pPr lvl="7" rtl="0">
              <a:spcBef>
                <a:spcPts val="0"/>
              </a:spcBef>
              <a:buClr>
                <a:schemeClr val="dk1"/>
              </a:buClr>
              <a:buFont typeface="Proxima Nova"/>
              <a:buNone/>
              <a:defRPr b="0">
                <a:solidFill>
                  <a:schemeClr val="dk1"/>
                </a:solidFill>
                <a:latin typeface="Proxima Nova"/>
                <a:ea typeface="Proxima Nova"/>
                <a:cs typeface="Proxima Nova"/>
                <a:sym typeface="Proxima Nova"/>
              </a:defRPr>
            </a:lvl8pPr>
            <a:lvl9pPr lvl="8" rtl="0">
              <a:spcBef>
                <a:spcPts val="0"/>
              </a:spcBef>
              <a:buClr>
                <a:schemeClr val="dk1"/>
              </a:buClr>
              <a:buFont typeface="Proxima Nova"/>
              <a:buNone/>
              <a:defRPr b="0">
                <a:solidFill>
                  <a:schemeClr val="dk1"/>
                </a:solidFill>
                <a:latin typeface="Proxima Nova"/>
                <a:ea typeface="Proxima Nova"/>
                <a:cs typeface="Proxima Nova"/>
                <a:sym typeface="Proxima Nova"/>
              </a:defRPr>
            </a:lvl9pPr>
          </a:lstStyle>
          <a:p>
            <a:endParaRPr/>
          </a:p>
        </p:txBody>
      </p:sp>
      <p:sp>
        <p:nvSpPr>
          <p:cNvPr id="156" name="Shape 156"/>
          <p:cNvSpPr txBox="1">
            <a:spLocks noGrp="1"/>
          </p:cNvSpPr>
          <p:nvPr>
            <p:ph type="subTitle" idx="2"/>
          </p:nvPr>
        </p:nvSpPr>
        <p:spPr>
          <a:xfrm>
            <a:off x="826650" y="929775"/>
            <a:ext cx="7490700" cy="328800"/>
          </a:xfrm>
          <a:prstGeom prst="rect">
            <a:avLst/>
          </a:prstGeom>
        </p:spPr>
        <p:txBody>
          <a:bodyPr lIns="91425" tIns="91425" rIns="91425" bIns="91425" anchor="t" anchorCtr="0"/>
          <a:lstStyle>
            <a:lvl1pPr lvl="0" rtl="0">
              <a:lnSpc>
                <a:spcPct val="100000"/>
              </a:lnSpc>
              <a:spcBef>
                <a:spcPts val="0"/>
              </a:spcBef>
              <a:buNone/>
              <a:defRPr>
                <a:latin typeface="Proxima Nova"/>
                <a:ea typeface="Proxima Nova"/>
                <a:cs typeface="Proxima Nova"/>
                <a:sym typeface="Proxima Nova"/>
              </a:defRPr>
            </a:lvl1pPr>
            <a:lvl2pPr lvl="1" rtl="0">
              <a:lnSpc>
                <a:spcPct val="100000"/>
              </a:lnSpc>
              <a:spcBef>
                <a:spcPts val="0"/>
              </a:spcBef>
              <a:buNone/>
              <a:defRPr>
                <a:latin typeface="Proxima Nova"/>
                <a:ea typeface="Proxima Nova"/>
                <a:cs typeface="Proxima Nova"/>
                <a:sym typeface="Proxima Nova"/>
              </a:defRPr>
            </a:lvl2pPr>
            <a:lvl3pPr lvl="2" rtl="0">
              <a:lnSpc>
                <a:spcPct val="100000"/>
              </a:lnSpc>
              <a:spcBef>
                <a:spcPts val="0"/>
              </a:spcBef>
              <a:buNone/>
              <a:defRPr>
                <a:latin typeface="Proxima Nova"/>
                <a:ea typeface="Proxima Nova"/>
                <a:cs typeface="Proxima Nova"/>
                <a:sym typeface="Proxima Nova"/>
              </a:defRPr>
            </a:lvl3pPr>
            <a:lvl4pPr lvl="3" rtl="0">
              <a:lnSpc>
                <a:spcPct val="100000"/>
              </a:lnSpc>
              <a:spcBef>
                <a:spcPts val="0"/>
              </a:spcBef>
              <a:buNone/>
              <a:defRPr>
                <a:latin typeface="Proxima Nova"/>
                <a:ea typeface="Proxima Nova"/>
                <a:cs typeface="Proxima Nova"/>
                <a:sym typeface="Proxima Nova"/>
              </a:defRPr>
            </a:lvl4pPr>
            <a:lvl5pPr lvl="4" rtl="0">
              <a:lnSpc>
                <a:spcPct val="100000"/>
              </a:lnSpc>
              <a:spcBef>
                <a:spcPts val="0"/>
              </a:spcBef>
              <a:buNone/>
              <a:defRPr>
                <a:latin typeface="Proxima Nova"/>
                <a:ea typeface="Proxima Nova"/>
                <a:cs typeface="Proxima Nova"/>
                <a:sym typeface="Proxima Nova"/>
              </a:defRPr>
            </a:lvl5pPr>
            <a:lvl6pPr lvl="5" rtl="0">
              <a:lnSpc>
                <a:spcPct val="100000"/>
              </a:lnSpc>
              <a:spcBef>
                <a:spcPts val="0"/>
              </a:spcBef>
              <a:buNone/>
              <a:defRPr>
                <a:latin typeface="Proxima Nova"/>
                <a:ea typeface="Proxima Nova"/>
                <a:cs typeface="Proxima Nova"/>
                <a:sym typeface="Proxima Nova"/>
              </a:defRPr>
            </a:lvl6pPr>
            <a:lvl7pPr lvl="6" rtl="0">
              <a:lnSpc>
                <a:spcPct val="100000"/>
              </a:lnSpc>
              <a:spcBef>
                <a:spcPts val="0"/>
              </a:spcBef>
              <a:buNone/>
              <a:defRPr>
                <a:latin typeface="Proxima Nova"/>
                <a:ea typeface="Proxima Nova"/>
                <a:cs typeface="Proxima Nova"/>
                <a:sym typeface="Proxima Nova"/>
              </a:defRPr>
            </a:lvl7pPr>
            <a:lvl8pPr lvl="7" rtl="0">
              <a:lnSpc>
                <a:spcPct val="100000"/>
              </a:lnSpc>
              <a:spcBef>
                <a:spcPts val="0"/>
              </a:spcBef>
              <a:buNone/>
              <a:defRPr>
                <a:latin typeface="Proxima Nova"/>
                <a:ea typeface="Proxima Nova"/>
                <a:cs typeface="Proxima Nova"/>
                <a:sym typeface="Proxima Nova"/>
              </a:defRPr>
            </a:lvl8pPr>
            <a:lvl9pPr lvl="8" rtl="0">
              <a:lnSpc>
                <a:spcPct val="100000"/>
              </a:lnSpc>
              <a:spcBef>
                <a:spcPts val="0"/>
              </a:spcBef>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profile left, text right">
    <p:bg>
      <p:bgPr>
        <a:blipFill>
          <a:blip r:embed="rId2">
            <a:alphaModFix/>
          </a:blip>
          <a:stretch>
            <a:fillRect/>
          </a:stretch>
        </a:blipFill>
        <a:effectLst/>
      </p:bgPr>
    </p:bg>
    <p:spTree>
      <p:nvGrpSpPr>
        <p:cNvPr id="1" name="Shape 157"/>
        <p:cNvGrpSpPr/>
        <p:nvPr/>
      </p:nvGrpSpPr>
      <p:grpSpPr>
        <a:xfrm>
          <a:off x="0" y="0"/>
          <a:ext cx="0" cy="0"/>
          <a:chOff x="0" y="0"/>
          <a:chExt cx="0" cy="0"/>
        </a:xfrm>
      </p:grpSpPr>
      <p:sp>
        <p:nvSpPr>
          <p:cNvPr id="158" name="Shape 158"/>
          <p:cNvSpPr txBox="1">
            <a:spLocks noGrp="1"/>
          </p:cNvSpPr>
          <p:nvPr>
            <p:ph type="sldNum" idx="12"/>
          </p:nvPr>
        </p:nvSpPr>
        <p:spPr>
          <a:xfrm>
            <a:off x="103327" y="4733943"/>
            <a:ext cx="3606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
        <p:nvSpPr>
          <p:cNvPr id="159" name="Shape 159"/>
          <p:cNvSpPr txBox="1">
            <a:spLocks noGrp="1"/>
          </p:cNvSpPr>
          <p:nvPr>
            <p:ph type="body" idx="1"/>
          </p:nvPr>
        </p:nvSpPr>
        <p:spPr>
          <a:xfrm>
            <a:off x="4934725" y="2048925"/>
            <a:ext cx="3382500" cy="1955400"/>
          </a:xfrm>
          <a:prstGeom prst="rect">
            <a:avLst/>
          </a:prstGeom>
        </p:spPr>
        <p:txBody>
          <a:bodyPr lIns="91425" tIns="91425" rIns="91425" bIns="91425" anchor="t" anchorCtr="0"/>
          <a:lstStyle>
            <a:lvl1pPr lvl="0" rtl="0">
              <a:spcBef>
                <a:spcPts val="0"/>
              </a:spcBef>
              <a:buSzPct val="100000"/>
              <a:defRPr sz="1200"/>
            </a:lvl1pPr>
            <a:lvl2pPr lvl="1" rtl="0">
              <a:spcBef>
                <a:spcPts val="0"/>
              </a:spcBef>
              <a:buSzPct val="100000"/>
              <a:defRPr sz="1200"/>
            </a:lvl2pPr>
            <a:lvl3pPr lvl="2" rtl="0">
              <a:spcBef>
                <a:spcPts val="0"/>
              </a:spcBef>
              <a:buSzPct val="100000"/>
              <a:defRPr sz="1200"/>
            </a:lvl3pPr>
            <a:lvl4pPr lvl="3" rtl="0">
              <a:spcBef>
                <a:spcPts val="0"/>
              </a:spcBef>
              <a:buSzPct val="100000"/>
              <a:defRPr sz="1200"/>
            </a:lvl4pPr>
            <a:lvl5pPr lvl="4" rtl="0">
              <a:spcBef>
                <a:spcPts val="0"/>
              </a:spcBef>
              <a:buSzPct val="100000"/>
              <a:defRPr sz="1200"/>
            </a:lvl5pPr>
            <a:lvl6pPr lvl="5" rtl="0">
              <a:spcBef>
                <a:spcPts val="0"/>
              </a:spcBef>
              <a:buSzPct val="100000"/>
              <a:defRPr sz="1200"/>
            </a:lvl6pPr>
            <a:lvl7pPr lvl="6" rtl="0">
              <a:spcBef>
                <a:spcPts val="0"/>
              </a:spcBef>
              <a:buSzPct val="100000"/>
              <a:defRPr sz="1200"/>
            </a:lvl7pPr>
            <a:lvl8pPr lvl="7" rtl="0">
              <a:spcBef>
                <a:spcPts val="0"/>
              </a:spcBef>
              <a:buSzPct val="100000"/>
              <a:defRPr sz="1200"/>
            </a:lvl8pPr>
            <a:lvl9pPr lvl="8" rtl="0">
              <a:spcBef>
                <a:spcPts val="0"/>
              </a:spcBef>
              <a:buSzPct val="100000"/>
              <a:defRPr sz="1200"/>
            </a:lvl9pPr>
          </a:lstStyle>
          <a:p>
            <a:endParaRPr/>
          </a:p>
        </p:txBody>
      </p:sp>
      <p:sp>
        <p:nvSpPr>
          <p:cNvPr id="160" name="Shape 160"/>
          <p:cNvSpPr txBox="1">
            <a:spLocks noGrp="1"/>
          </p:cNvSpPr>
          <p:nvPr>
            <p:ph type="subTitle" idx="2"/>
          </p:nvPr>
        </p:nvSpPr>
        <p:spPr>
          <a:xfrm>
            <a:off x="4943325" y="1834500"/>
            <a:ext cx="3382500" cy="328800"/>
          </a:xfrm>
          <a:prstGeom prst="rect">
            <a:avLst/>
          </a:prstGeom>
        </p:spPr>
        <p:txBody>
          <a:bodyPr lIns="91425" tIns="91425" rIns="91425" bIns="91425" anchor="b" anchorCtr="0"/>
          <a:lstStyle>
            <a:lvl1pPr lvl="0" rtl="0">
              <a:spcBef>
                <a:spcPts val="0"/>
              </a:spcBef>
              <a:buNone/>
              <a:defRPr b="1"/>
            </a:lvl1pPr>
            <a:lvl2pPr lvl="1" rtl="0">
              <a:spcBef>
                <a:spcPts val="0"/>
              </a:spcBef>
              <a:buNone/>
              <a:defRPr b="1"/>
            </a:lvl2pPr>
            <a:lvl3pPr lvl="2" rtl="0">
              <a:spcBef>
                <a:spcPts val="0"/>
              </a:spcBef>
              <a:buNone/>
              <a:defRPr b="1"/>
            </a:lvl3pPr>
            <a:lvl4pPr lvl="3" rtl="0">
              <a:spcBef>
                <a:spcPts val="0"/>
              </a:spcBef>
              <a:buNone/>
              <a:defRPr b="1"/>
            </a:lvl4pPr>
            <a:lvl5pPr lvl="4" rtl="0">
              <a:spcBef>
                <a:spcPts val="0"/>
              </a:spcBef>
              <a:buNone/>
              <a:defRPr b="1"/>
            </a:lvl5pPr>
            <a:lvl6pPr lvl="5" rtl="0">
              <a:spcBef>
                <a:spcPts val="0"/>
              </a:spcBef>
              <a:buNone/>
              <a:defRPr b="1"/>
            </a:lvl6pPr>
            <a:lvl7pPr lvl="6" rtl="0">
              <a:spcBef>
                <a:spcPts val="0"/>
              </a:spcBef>
              <a:buNone/>
              <a:defRPr b="1"/>
            </a:lvl7pPr>
            <a:lvl8pPr lvl="7" rtl="0">
              <a:spcBef>
                <a:spcPts val="0"/>
              </a:spcBef>
              <a:buNone/>
              <a:defRPr b="1"/>
            </a:lvl8pPr>
            <a:lvl9pPr lvl="8" rtl="0">
              <a:spcBef>
                <a:spcPts val="0"/>
              </a:spcBef>
              <a:buNone/>
              <a:defRPr b="1"/>
            </a:lvl9pPr>
          </a:lstStyle>
          <a:p>
            <a:endParaRPr/>
          </a:p>
        </p:txBody>
      </p:sp>
      <p:sp>
        <p:nvSpPr>
          <p:cNvPr id="161" name="Shape 161"/>
          <p:cNvSpPr txBox="1">
            <a:spLocks noGrp="1"/>
          </p:cNvSpPr>
          <p:nvPr>
            <p:ph type="subTitle" idx="3"/>
          </p:nvPr>
        </p:nvSpPr>
        <p:spPr>
          <a:xfrm>
            <a:off x="826650" y="2625314"/>
            <a:ext cx="3112800" cy="1328700"/>
          </a:xfrm>
          <a:prstGeom prst="rect">
            <a:avLst/>
          </a:prstGeom>
        </p:spPr>
        <p:txBody>
          <a:bodyPr lIns="91425" tIns="91425" rIns="91425" bIns="91425" anchor="t" anchorCtr="0"/>
          <a:lstStyle>
            <a:lvl1pPr lvl="0" algn="ctr" rtl="0">
              <a:spcBef>
                <a:spcPts val="0"/>
              </a:spcBef>
              <a:buNone/>
              <a:defRPr b="1"/>
            </a:lvl1pPr>
            <a:lvl2pPr lvl="1" rtl="0">
              <a:spcBef>
                <a:spcPts val="0"/>
              </a:spcBef>
              <a:buNone/>
              <a:defRPr b="1"/>
            </a:lvl2pPr>
            <a:lvl3pPr lvl="2" rtl="0">
              <a:spcBef>
                <a:spcPts val="0"/>
              </a:spcBef>
              <a:buNone/>
              <a:defRPr b="1"/>
            </a:lvl3pPr>
            <a:lvl4pPr lvl="3" rtl="0">
              <a:spcBef>
                <a:spcPts val="0"/>
              </a:spcBef>
              <a:buNone/>
              <a:defRPr b="1"/>
            </a:lvl4pPr>
            <a:lvl5pPr lvl="4" rtl="0">
              <a:spcBef>
                <a:spcPts val="0"/>
              </a:spcBef>
              <a:buNone/>
              <a:defRPr b="1"/>
            </a:lvl5pPr>
            <a:lvl6pPr lvl="5" rtl="0">
              <a:spcBef>
                <a:spcPts val="0"/>
              </a:spcBef>
              <a:buNone/>
              <a:defRPr b="1"/>
            </a:lvl6pPr>
            <a:lvl7pPr lvl="6" rtl="0">
              <a:spcBef>
                <a:spcPts val="0"/>
              </a:spcBef>
              <a:buNone/>
              <a:defRPr b="1"/>
            </a:lvl7pPr>
            <a:lvl8pPr lvl="7" rtl="0">
              <a:spcBef>
                <a:spcPts val="0"/>
              </a:spcBef>
              <a:buNone/>
              <a:defRPr b="1"/>
            </a:lvl8pPr>
            <a:lvl9pPr lvl="8" rtl="0">
              <a:spcBef>
                <a:spcPts val="0"/>
              </a:spcBef>
              <a:buNone/>
              <a:defRPr b="1"/>
            </a:lvl9pPr>
          </a:lstStyle>
          <a:p>
            <a:endParaRPr/>
          </a:p>
        </p:txBody>
      </p:sp>
      <p:sp>
        <p:nvSpPr>
          <p:cNvPr id="162" name="Shape 162"/>
          <p:cNvSpPr txBox="1">
            <a:spLocks noGrp="1"/>
          </p:cNvSpPr>
          <p:nvPr>
            <p:ph type="title"/>
          </p:nvPr>
        </p:nvSpPr>
        <p:spPr>
          <a:xfrm>
            <a:off x="826650" y="0"/>
            <a:ext cx="7490700" cy="1063200"/>
          </a:xfrm>
          <a:prstGeom prst="rect">
            <a:avLst/>
          </a:prstGeom>
        </p:spPr>
        <p:txBody>
          <a:bodyPr lIns="91425" tIns="91425" rIns="91425" bIns="91425" anchor="b" anchorCtr="0"/>
          <a:lstStyle>
            <a:lvl1pPr lvl="0" rtl="0">
              <a:spcBef>
                <a:spcPts val="0"/>
              </a:spcBef>
              <a:buFont typeface="Proxima Nova"/>
              <a:buNone/>
              <a:defRPr b="0">
                <a:latin typeface="Proxima Nova"/>
                <a:ea typeface="Proxima Nova"/>
                <a:cs typeface="Proxima Nova"/>
                <a:sym typeface="Proxima Nova"/>
              </a:defRPr>
            </a:lvl1pPr>
            <a:lvl2pPr lvl="1" rtl="0">
              <a:spcBef>
                <a:spcPts val="0"/>
              </a:spcBef>
              <a:buClr>
                <a:schemeClr val="dk1"/>
              </a:buClr>
              <a:buFont typeface="Proxima Nova"/>
              <a:buNone/>
              <a:defRPr b="0">
                <a:solidFill>
                  <a:schemeClr val="dk1"/>
                </a:solidFill>
                <a:latin typeface="Proxima Nova"/>
                <a:ea typeface="Proxima Nova"/>
                <a:cs typeface="Proxima Nova"/>
                <a:sym typeface="Proxima Nova"/>
              </a:defRPr>
            </a:lvl2pPr>
            <a:lvl3pPr lvl="2" rtl="0">
              <a:spcBef>
                <a:spcPts val="0"/>
              </a:spcBef>
              <a:buClr>
                <a:schemeClr val="dk1"/>
              </a:buClr>
              <a:buFont typeface="Proxima Nova"/>
              <a:buNone/>
              <a:defRPr b="0">
                <a:solidFill>
                  <a:schemeClr val="dk1"/>
                </a:solidFill>
                <a:latin typeface="Proxima Nova"/>
                <a:ea typeface="Proxima Nova"/>
                <a:cs typeface="Proxima Nova"/>
                <a:sym typeface="Proxima Nova"/>
              </a:defRPr>
            </a:lvl3pPr>
            <a:lvl4pPr lvl="3" rtl="0">
              <a:spcBef>
                <a:spcPts val="0"/>
              </a:spcBef>
              <a:buClr>
                <a:schemeClr val="dk1"/>
              </a:buClr>
              <a:buFont typeface="Proxima Nova"/>
              <a:buNone/>
              <a:defRPr b="0">
                <a:solidFill>
                  <a:schemeClr val="dk1"/>
                </a:solidFill>
                <a:latin typeface="Proxima Nova"/>
                <a:ea typeface="Proxima Nova"/>
                <a:cs typeface="Proxima Nova"/>
                <a:sym typeface="Proxima Nova"/>
              </a:defRPr>
            </a:lvl4pPr>
            <a:lvl5pPr lvl="4" rtl="0">
              <a:spcBef>
                <a:spcPts val="0"/>
              </a:spcBef>
              <a:buClr>
                <a:schemeClr val="dk1"/>
              </a:buClr>
              <a:buFont typeface="Proxima Nova"/>
              <a:buNone/>
              <a:defRPr b="0">
                <a:solidFill>
                  <a:schemeClr val="dk1"/>
                </a:solidFill>
                <a:latin typeface="Proxima Nova"/>
                <a:ea typeface="Proxima Nova"/>
                <a:cs typeface="Proxima Nova"/>
                <a:sym typeface="Proxima Nova"/>
              </a:defRPr>
            </a:lvl5pPr>
            <a:lvl6pPr lvl="5" rtl="0">
              <a:spcBef>
                <a:spcPts val="0"/>
              </a:spcBef>
              <a:buClr>
                <a:schemeClr val="dk1"/>
              </a:buClr>
              <a:buFont typeface="Proxima Nova"/>
              <a:buNone/>
              <a:defRPr b="0">
                <a:solidFill>
                  <a:schemeClr val="dk1"/>
                </a:solidFill>
                <a:latin typeface="Proxima Nova"/>
                <a:ea typeface="Proxima Nova"/>
                <a:cs typeface="Proxima Nova"/>
                <a:sym typeface="Proxima Nova"/>
              </a:defRPr>
            </a:lvl6pPr>
            <a:lvl7pPr lvl="6" rtl="0">
              <a:spcBef>
                <a:spcPts val="0"/>
              </a:spcBef>
              <a:buClr>
                <a:schemeClr val="dk1"/>
              </a:buClr>
              <a:buFont typeface="Proxima Nova"/>
              <a:buNone/>
              <a:defRPr b="0">
                <a:solidFill>
                  <a:schemeClr val="dk1"/>
                </a:solidFill>
                <a:latin typeface="Proxima Nova"/>
                <a:ea typeface="Proxima Nova"/>
                <a:cs typeface="Proxima Nova"/>
                <a:sym typeface="Proxima Nova"/>
              </a:defRPr>
            </a:lvl7pPr>
            <a:lvl8pPr lvl="7" rtl="0">
              <a:spcBef>
                <a:spcPts val="0"/>
              </a:spcBef>
              <a:buClr>
                <a:schemeClr val="dk1"/>
              </a:buClr>
              <a:buFont typeface="Proxima Nova"/>
              <a:buNone/>
              <a:defRPr b="0">
                <a:solidFill>
                  <a:schemeClr val="dk1"/>
                </a:solidFill>
                <a:latin typeface="Proxima Nova"/>
                <a:ea typeface="Proxima Nova"/>
                <a:cs typeface="Proxima Nova"/>
                <a:sym typeface="Proxima Nova"/>
              </a:defRPr>
            </a:lvl8pPr>
            <a:lvl9pPr lvl="8" rtl="0">
              <a:spcBef>
                <a:spcPts val="0"/>
              </a:spcBef>
              <a:buClr>
                <a:schemeClr val="dk1"/>
              </a:buClr>
              <a:buFont typeface="Proxima Nova"/>
              <a:buNone/>
              <a:defRPr b="0">
                <a:solidFill>
                  <a:schemeClr val="dk1"/>
                </a:solidFill>
                <a:latin typeface="Proxima Nova"/>
                <a:ea typeface="Proxima Nova"/>
                <a:cs typeface="Proxima Nova"/>
                <a:sym typeface="Proxima Nova"/>
              </a:defRPr>
            </a:lvl9pPr>
          </a:lstStyle>
          <a:p>
            <a:endParaRPr/>
          </a:p>
        </p:txBody>
      </p:sp>
      <p:sp>
        <p:nvSpPr>
          <p:cNvPr id="163" name="Shape 163"/>
          <p:cNvSpPr txBox="1">
            <a:spLocks noGrp="1"/>
          </p:cNvSpPr>
          <p:nvPr>
            <p:ph type="subTitle" idx="4"/>
          </p:nvPr>
        </p:nvSpPr>
        <p:spPr>
          <a:xfrm>
            <a:off x="826650" y="929775"/>
            <a:ext cx="7490700" cy="328800"/>
          </a:xfrm>
          <a:prstGeom prst="rect">
            <a:avLst/>
          </a:prstGeom>
        </p:spPr>
        <p:txBody>
          <a:bodyPr lIns="91425" tIns="91425" rIns="91425" bIns="91425" anchor="t" anchorCtr="0"/>
          <a:lstStyle>
            <a:lvl1pPr lvl="0" rtl="0">
              <a:lnSpc>
                <a:spcPct val="100000"/>
              </a:lnSpc>
              <a:spcBef>
                <a:spcPts val="0"/>
              </a:spcBef>
              <a:buNone/>
              <a:defRPr>
                <a:latin typeface="Proxima Nova"/>
                <a:ea typeface="Proxima Nova"/>
                <a:cs typeface="Proxima Nova"/>
                <a:sym typeface="Proxima Nova"/>
              </a:defRPr>
            </a:lvl1pPr>
            <a:lvl2pPr lvl="1" rtl="0">
              <a:lnSpc>
                <a:spcPct val="100000"/>
              </a:lnSpc>
              <a:spcBef>
                <a:spcPts val="0"/>
              </a:spcBef>
              <a:buNone/>
              <a:defRPr>
                <a:latin typeface="Proxima Nova"/>
                <a:ea typeface="Proxima Nova"/>
                <a:cs typeface="Proxima Nova"/>
                <a:sym typeface="Proxima Nova"/>
              </a:defRPr>
            </a:lvl2pPr>
            <a:lvl3pPr lvl="2" rtl="0">
              <a:lnSpc>
                <a:spcPct val="100000"/>
              </a:lnSpc>
              <a:spcBef>
                <a:spcPts val="0"/>
              </a:spcBef>
              <a:buNone/>
              <a:defRPr>
                <a:latin typeface="Proxima Nova"/>
                <a:ea typeface="Proxima Nova"/>
                <a:cs typeface="Proxima Nova"/>
                <a:sym typeface="Proxima Nova"/>
              </a:defRPr>
            </a:lvl3pPr>
            <a:lvl4pPr lvl="3" rtl="0">
              <a:lnSpc>
                <a:spcPct val="100000"/>
              </a:lnSpc>
              <a:spcBef>
                <a:spcPts val="0"/>
              </a:spcBef>
              <a:buNone/>
              <a:defRPr>
                <a:latin typeface="Proxima Nova"/>
                <a:ea typeface="Proxima Nova"/>
                <a:cs typeface="Proxima Nova"/>
                <a:sym typeface="Proxima Nova"/>
              </a:defRPr>
            </a:lvl4pPr>
            <a:lvl5pPr lvl="4" rtl="0">
              <a:lnSpc>
                <a:spcPct val="100000"/>
              </a:lnSpc>
              <a:spcBef>
                <a:spcPts val="0"/>
              </a:spcBef>
              <a:buNone/>
              <a:defRPr>
                <a:latin typeface="Proxima Nova"/>
                <a:ea typeface="Proxima Nova"/>
                <a:cs typeface="Proxima Nova"/>
                <a:sym typeface="Proxima Nova"/>
              </a:defRPr>
            </a:lvl5pPr>
            <a:lvl6pPr lvl="5" rtl="0">
              <a:lnSpc>
                <a:spcPct val="100000"/>
              </a:lnSpc>
              <a:spcBef>
                <a:spcPts val="0"/>
              </a:spcBef>
              <a:buNone/>
              <a:defRPr>
                <a:latin typeface="Proxima Nova"/>
                <a:ea typeface="Proxima Nova"/>
                <a:cs typeface="Proxima Nova"/>
                <a:sym typeface="Proxima Nova"/>
              </a:defRPr>
            </a:lvl6pPr>
            <a:lvl7pPr lvl="6" rtl="0">
              <a:lnSpc>
                <a:spcPct val="100000"/>
              </a:lnSpc>
              <a:spcBef>
                <a:spcPts val="0"/>
              </a:spcBef>
              <a:buNone/>
              <a:defRPr>
                <a:latin typeface="Proxima Nova"/>
                <a:ea typeface="Proxima Nova"/>
                <a:cs typeface="Proxima Nova"/>
                <a:sym typeface="Proxima Nova"/>
              </a:defRPr>
            </a:lvl7pPr>
            <a:lvl8pPr lvl="7" rtl="0">
              <a:lnSpc>
                <a:spcPct val="100000"/>
              </a:lnSpc>
              <a:spcBef>
                <a:spcPts val="0"/>
              </a:spcBef>
              <a:buNone/>
              <a:defRPr>
                <a:latin typeface="Proxima Nova"/>
                <a:ea typeface="Proxima Nova"/>
                <a:cs typeface="Proxima Nova"/>
                <a:sym typeface="Proxima Nova"/>
              </a:defRPr>
            </a:lvl8pPr>
            <a:lvl9pPr lvl="8" rtl="0">
              <a:lnSpc>
                <a:spcPct val="100000"/>
              </a:lnSpc>
              <a:spcBef>
                <a:spcPts val="0"/>
              </a:spcBef>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nature">
    <p:bg>
      <p:bgPr>
        <a:blipFill>
          <a:blip r:embed="rId2">
            <a:alphaModFix/>
          </a:blip>
          <a:stretch>
            <a:fillRect/>
          </a:stretch>
        </a:blipFill>
        <a:effectLst/>
      </p:bgPr>
    </p:bg>
    <p:spTree>
      <p:nvGrpSpPr>
        <p:cNvPr id="1" name="Shape 204"/>
        <p:cNvGrpSpPr/>
        <p:nvPr/>
      </p:nvGrpSpPr>
      <p:grpSpPr>
        <a:xfrm>
          <a:off x="0" y="0"/>
          <a:ext cx="0" cy="0"/>
          <a:chOff x="0" y="0"/>
          <a:chExt cx="0" cy="0"/>
        </a:xfrm>
      </p:grpSpPr>
      <p:sp>
        <p:nvSpPr>
          <p:cNvPr id="205" name="Shape 205"/>
          <p:cNvSpPr txBox="1">
            <a:spLocks noGrp="1"/>
          </p:cNvSpPr>
          <p:nvPr>
            <p:ph type="title"/>
          </p:nvPr>
        </p:nvSpPr>
        <p:spPr>
          <a:xfrm>
            <a:off x="1786275" y="1895025"/>
            <a:ext cx="5938800" cy="1214700"/>
          </a:xfrm>
          <a:prstGeom prst="rect">
            <a:avLst/>
          </a:prstGeom>
          <a:noFill/>
          <a:ln>
            <a:noFill/>
          </a:ln>
        </p:spPr>
        <p:txBody>
          <a:bodyPr lIns="91425" tIns="91425" rIns="91425" bIns="91425" anchor="ctr" anchorCtr="0"/>
          <a:lstStyle>
            <a:lvl1pPr lvl="0" rtl="0">
              <a:spcBef>
                <a:spcPts val="0"/>
              </a:spcBef>
              <a:buNone/>
              <a:defRPr sz="4000" b="1">
                <a:solidFill>
                  <a:srgbClr val="FFFFFF"/>
                </a:solidFill>
                <a:latin typeface="Proxima Nova"/>
                <a:ea typeface="Proxima Nova"/>
                <a:cs typeface="Proxima Nova"/>
                <a:sym typeface="Proxima Nova"/>
              </a:defRPr>
            </a:lvl1pPr>
            <a:lvl2pPr lvl="1" rtl="0">
              <a:spcBef>
                <a:spcPts val="0"/>
              </a:spcBef>
              <a:buNone/>
              <a:defRPr b="1">
                <a:latin typeface="Proxima Nova"/>
                <a:ea typeface="Proxima Nova"/>
                <a:cs typeface="Proxima Nova"/>
                <a:sym typeface="Proxima Nova"/>
              </a:defRPr>
            </a:lvl2pPr>
            <a:lvl3pPr lvl="2" rtl="0">
              <a:spcBef>
                <a:spcPts val="0"/>
              </a:spcBef>
              <a:buNone/>
              <a:defRPr b="1">
                <a:latin typeface="Proxima Nova"/>
                <a:ea typeface="Proxima Nova"/>
                <a:cs typeface="Proxima Nova"/>
                <a:sym typeface="Proxima Nova"/>
              </a:defRPr>
            </a:lvl3pPr>
            <a:lvl4pPr lvl="3" rtl="0">
              <a:spcBef>
                <a:spcPts val="0"/>
              </a:spcBef>
              <a:buNone/>
              <a:defRPr b="1">
                <a:latin typeface="Proxima Nova"/>
                <a:ea typeface="Proxima Nova"/>
                <a:cs typeface="Proxima Nova"/>
                <a:sym typeface="Proxima Nova"/>
              </a:defRPr>
            </a:lvl4pPr>
            <a:lvl5pPr lvl="4" rtl="0">
              <a:spcBef>
                <a:spcPts val="0"/>
              </a:spcBef>
              <a:buNone/>
              <a:defRPr b="1">
                <a:latin typeface="Proxima Nova"/>
                <a:ea typeface="Proxima Nova"/>
                <a:cs typeface="Proxima Nova"/>
                <a:sym typeface="Proxima Nova"/>
              </a:defRPr>
            </a:lvl5pPr>
            <a:lvl6pPr lvl="5" rtl="0">
              <a:spcBef>
                <a:spcPts val="0"/>
              </a:spcBef>
              <a:buNone/>
              <a:defRPr b="1">
                <a:latin typeface="Proxima Nova"/>
                <a:ea typeface="Proxima Nova"/>
                <a:cs typeface="Proxima Nova"/>
                <a:sym typeface="Proxima Nova"/>
              </a:defRPr>
            </a:lvl6pPr>
            <a:lvl7pPr lvl="6" rtl="0">
              <a:spcBef>
                <a:spcPts val="0"/>
              </a:spcBef>
              <a:buNone/>
              <a:defRPr b="1">
                <a:latin typeface="Proxima Nova"/>
                <a:ea typeface="Proxima Nova"/>
                <a:cs typeface="Proxima Nova"/>
                <a:sym typeface="Proxima Nova"/>
              </a:defRPr>
            </a:lvl7pPr>
            <a:lvl8pPr lvl="7" rtl="0">
              <a:spcBef>
                <a:spcPts val="0"/>
              </a:spcBef>
              <a:buNone/>
              <a:defRPr b="1">
                <a:latin typeface="Proxima Nova"/>
                <a:ea typeface="Proxima Nova"/>
                <a:cs typeface="Proxima Nova"/>
                <a:sym typeface="Proxima Nova"/>
              </a:defRPr>
            </a:lvl8pPr>
            <a:lvl9pPr lvl="8" rtl="0">
              <a:spcBef>
                <a:spcPts val="0"/>
              </a:spcBef>
              <a:buNone/>
              <a:defRPr b="1">
                <a:latin typeface="Proxima Nova"/>
                <a:ea typeface="Proxima Nova"/>
                <a:cs typeface="Proxima Nova"/>
                <a:sym typeface="Proxima Nova"/>
              </a:defRPr>
            </a:lvl9pPr>
          </a:lstStyle>
          <a:p>
            <a:endParaRPr/>
          </a:p>
        </p:txBody>
      </p:sp>
      <p:pic>
        <p:nvPicPr>
          <p:cNvPr id="206" name="Shape 206" descr="social_google-01.png"/>
          <p:cNvPicPr preferRelativeResize="0"/>
          <p:nvPr/>
        </p:nvPicPr>
        <p:blipFill>
          <a:blip r:embed="rId3">
            <a:alphaModFix/>
          </a:blip>
          <a:stretch>
            <a:fillRect/>
          </a:stretch>
        </p:blipFill>
        <p:spPr>
          <a:xfrm>
            <a:off x="1921550" y="3260550"/>
            <a:ext cx="317418" cy="317418"/>
          </a:xfrm>
          <a:prstGeom prst="rect">
            <a:avLst/>
          </a:prstGeom>
          <a:noFill/>
          <a:ln>
            <a:noFill/>
          </a:ln>
        </p:spPr>
      </p:pic>
      <p:pic>
        <p:nvPicPr>
          <p:cNvPr id="207" name="Shape 207" descr="social_linkedin-01.png"/>
          <p:cNvPicPr preferRelativeResize="0"/>
          <p:nvPr/>
        </p:nvPicPr>
        <p:blipFill>
          <a:blip r:embed="rId4">
            <a:alphaModFix/>
          </a:blip>
          <a:stretch>
            <a:fillRect/>
          </a:stretch>
        </p:blipFill>
        <p:spPr>
          <a:xfrm>
            <a:off x="1921550" y="3728718"/>
            <a:ext cx="317418" cy="317418"/>
          </a:xfrm>
          <a:prstGeom prst="rect">
            <a:avLst/>
          </a:prstGeom>
          <a:noFill/>
          <a:ln>
            <a:noFill/>
          </a:ln>
        </p:spPr>
      </p:pic>
      <p:pic>
        <p:nvPicPr>
          <p:cNvPr id="208" name="Shape 208" descr="social_youtube-01.png"/>
          <p:cNvPicPr preferRelativeResize="0"/>
          <p:nvPr/>
        </p:nvPicPr>
        <p:blipFill>
          <a:blip r:embed="rId5">
            <a:alphaModFix/>
          </a:blip>
          <a:stretch>
            <a:fillRect/>
          </a:stretch>
        </p:blipFill>
        <p:spPr>
          <a:xfrm>
            <a:off x="1921550" y="4196887"/>
            <a:ext cx="317418" cy="317418"/>
          </a:xfrm>
          <a:prstGeom prst="rect">
            <a:avLst/>
          </a:prstGeom>
          <a:noFill/>
          <a:ln>
            <a:noFill/>
          </a:ln>
        </p:spPr>
      </p:pic>
      <p:pic>
        <p:nvPicPr>
          <p:cNvPr id="209" name="Shape 209" descr="social_facebook-01.png"/>
          <p:cNvPicPr preferRelativeResize="0"/>
          <p:nvPr/>
        </p:nvPicPr>
        <p:blipFill>
          <a:blip r:embed="rId6">
            <a:alphaModFix/>
          </a:blip>
          <a:stretch>
            <a:fillRect/>
          </a:stretch>
        </p:blipFill>
        <p:spPr>
          <a:xfrm>
            <a:off x="4722125" y="3260550"/>
            <a:ext cx="317418" cy="317418"/>
          </a:xfrm>
          <a:prstGeom prst="rect">
            <a:avLst/>
          </a:prstGeom>
          <a:noFill/>
          <a:ln>
            <a:noFill/>
          </a:ln>
        </p:spPr>
      </p:pic>
      <p:pic>
        <p:nvPicPr>
          <p:cNvPr id="210" name="Shape 210" descr="social_twitter-01.png"/>
          <p:cNvPicPr preferRelativeResize="0"/>
          <p:nvPr/>
        </p:nvPicPr>
        <p:blipFill>
          <a:blip r:embed="rId7">
            <a:alphaModFix/>
          </a:blip>
          <a:stretch>
            <a:fillRect/>
          </a:stretch>
        </p:blipFill>
        <p:spPr>
          <a:xfrm>
            <a:off x="4722125" y="3728718"/>
            <a:ext cx="317418" cy="317418"/>
          </a:xfrm>
          <a:prstGeom prst="rect">
            <a:avLst/>
          </a:prstGeom>
          <a:noFill/>
          <a:ln>
            <a:noFill/>
          </a:ln>
        </p:spPr>
      </p:pic>
      <p:sp>
        <p:nvSpPr>
          <p:cNvPr id="211" name="Shape 211"/>
          <p:cNvSpPr txBox="1">
            <a:spLocks noGrp="1"/>
          </p:cNvSpPr>
          <p:nvPr>
            <p:ph type="subTitle" idx="1"/>
          </p:nvPr>
        </p:nvSpPr>
        <p:spPr>
          <a:xfrm>
            <a:off x="2276725" y="3264787"/>
            <a:ext cx="2378700" cy="309900"/>
          </a:xfrm>
          <a:prstGeom prst="rect">
            <a:avLst/>
          </a:prstGeom>
          <a:noFill/>
          <a:ln>
            <a:noFill/>
          </a:ln>
        </p:spPr>
        <p:txBody>
          <a:bodyPr lIns="91425" tIns="91425" rIns="91425" bIns="91425" anchor="ctr" anchorCtr="0"/>
          <a:lstStyle>
            <a:lvl1pPr lvl="0" rtl="0">
              <a:spcBef>
                <a:spcPts val="0"/>
              </a:spcBef>
              <a:buNone/>
              <a:defRPr sz="1100">
                <a:solidFill>
                  <a:srgbClr val="FFFFFF"/>
                </a:solidFill>
                <a:latin typeface="Proxima Nova"/>
                <a:ea typeface="Proxima Nova"/>
                <a:cs typeface="Proxima Nova"/>
                <a:sym typeface="Proxima Nova"/>
              </a:defRPr>
            </a:lvl1pPr>
            <a:lvl2pPr lvl="1" rtl="0">
              <a:spcBef>
                <a:spcPts val="0"/>
              </a:spcBef>
              <a:buNone/>
              <a:defRPr sz="1100">
                <a:latin typeface="Proxima Nova"/>
                <a:ea typeface="Proxima Nova"/>
                <a:cs typeface="Proxima Nova"/>
                <a:sym typeface="Proxima Nova"/>
              </a:defRPr>
            </a:lvl2pPr>
            <a:lvl3pPr lvl="2" rtl="0">
              <a:spcBef>
                <a:spcPts val="0"/>
              </a:spcBef>
              <a:buNone/>
              <a:defRPr sz="1100">
                <a:latin typeface="Proxima Nova"/>
                <a:ea typeface="Proxima Nova"/>
                <a:cs typeface="Proxima Nova"/>
                <a:sym typeface="Proxima Nova"/>
              </a:defRPr>
            </a:lvl3pPr>
            <a:lvl4pPr lvl="3" rtl="0">
              <a:spcBef>
                <a:spcPts val="0"/>
              </a:spcBef>
              <a:buNone/>
              <a:defRPr sz="1100">
                <a:latin typeface="Proxima Nova"/>
                <a:ea typeface="Proxima Nova"/>
                <a:cs typeface="Proxima Nova"/>
                <a:sym typeface="Proxima Nova"/>
              </a:defRPr>
            </a:lvl4pPr>
            <a:lvl5pPr lvl="4" rtl="0">
              <a:spcBef>
                <a:spcPts val="0"/>
              </a:spcBef>
              <a:buNone/>
              <a:defRPr sz="1100">
                <a:latin typeface="Proxima Nova"/>
                <a:ea typeface="Proxima Nova"/>
                <a:cs typeface="Proxima Nova"/>
                <a:sym typeface="Proxima Nova"/>
              </a:defRPr>
            </a:lvl5pPr>
            <a:lvl6pPr lvl="5" rtl="0">
              <a:spcBef>
                <a:spcPts val="0"/>
              </a:spcBef>
              <a:buNone/>
              <a:defRPr sz="1100">
                <a:latin typeface="Proxima Nova"/>
                <a:ea typeface="Proxima Nova"/>
                <a:cs typeface="Proxima Nova"/>
                <a:sym typeface="Proxima Nova"/>
              </a:defRPr>
            </a:lvl6pPr>
            <a:lvl7pPr lvl="6" rtl="0">
              <a:spcBef>
                <a:spcPts val="0"/>
              </a:spcBef>
              <a:buNone/>
              <a:defRPr sz="1100">
                <a:latin typeface="Proxima Nova"/>
                <a:ea typeface="Proxima Nova"/>
                <a:cs typeface="Proxima Nova"/>
                <a:sym typeface="Proxima Nova"/>
              </a:defRPr>
            </a:lvl7pPr>
            <a:lvl8pPr lvl="7" rtl="0">
              <a:spcBef>
                <a:spcPts val="0"/>
              </a:spcBef>
              <a:buNone/>
              <a:defRPr sz="1100">
                <a:latin typeface="Proxima Nova"/>
                <a:ea typeface="Proxima Nova"/>
                <a:cs typeface="Proxima Nova"/>
                <a:sym typeface="Proxima Nova"/>
              </a:defRPr>
            </a:lvl8pPr>
            <a:lvl9pPr lvl="8" rtl="0">
              <a:spcBef>
                <a:spcPts val="0"/>
              </a:spcBef>
              <a:buNone/>
              <a:defRPr sz="1100">
                <a:latin typeface="Proxima Nova"/>
                <a:ea typeface="Proxima Nova"/>
                <a:cs typeface="Proxima Nova"/>
                <a:sym typeface="Proxima Nova"/>
              </a:defRPr>
            </a:lvl9pPr>
          </a:lstStyle>
          <a:p>
            <a:endParaRPr/>
          </a:p>
        </p:txBody>
      </p:sp>
      <p:sp>
        <p:nvSpPr>
          <p:cNvPr id="212" name="Shape 212"/>
          <p:cNvSpPr txBox="1">
            <a:spLocks noGrp="1"/>
          </p:cNvSpPr>
          <p:nvPr>
            <p:ph type="subTitle" idx="2"/>
          </p:nvPr>
        </p:nvSpPr>
        <p:spPr>
          <a:xfrm>
            <a:off x="2276725" y="3732403"/>
            <a:ext cx="2378700" cy="309900"/>
          </a:xfrm>
          <a:prstGeom prst="rect">
            <a:avLst/>
          </a:prstGeom>
          <a:noFill/>
          <a:ln>
            <a:noFill/>
          </a:ln>
        </p:spPr>
        <p:txBody>
          <a:bodyPr lIns="91425" tIns="91425" rIns="91425" bIns="91425" anchor="ctr" anchorCtr="0"/>
          <a:lstStyle>
            <a:lvl1pPr lvl="0" rtl="0">
              <a:spcBef>
                <a:spcPts val="0"/>
              </a:spcBef>
              <a:buNone/>
              <a:defRPr sz="1100">
                <a:solidFill>
                  <a:srgbClr val="FFFFFF"/>
                </a:solidFill>
                <a:latin typeface="Proxima Nova"/>
                <a:ea typeface="Proxima Nova"/>
                <a:cs typeface="Proxima Nova"/>
                <a:sym typeface="Proxima Nova"/>
              </a:defRPr>
            </a:lvl1pPr>
            <a:lvl2pPr lvl="1" rtl="0">
              <a:spcBef>
                <a:spcPts val="0"/>
              </a:spcBef>
              <a:buNone/>
              <a:defRPr sz="1100">
                <a:latin typeface="Proxima Nova"/>
                <a:ea typeface="Proxima Nova"/>
                <a:cs typeface="Proxima Nova"/>
                <a:sym typeface="Proxima Nova"/>
              </a:defRPr>
            </a:lvl2pPr>
            <a:lvl3pPr lvl="2" rtl="0">
              <a:spcBef>
                <a:spcPts val="0"/>
              </a:spcBef>
              <a:buNone/>
              <a:defRPr sz="1100">
                <a:latin typeface="Proxima Nova"/>
                <a:ea typeface="Proxima Nova"/>
                <a:cs typeface="Proxima Nova"/>
                <a:sym typeface="Proxima Nova"/>
              </a:defRPr>
            </a:lvl3pPr>
            <a:lvl4pPr lvl="3" rtl="0">
              <a:spcBef>
                <a:spcPts val="0"/>
              </a:spcBef>
              <a:buNone/>
              <a:defRPr sz="1100">
                <a:latin typeface="Proxima Nova"/>
                <a:ea typeface="Proxima Nova"/>
                <a:cs typeface="Proxima Nova"/>
                <a:sym typeface="Proxima Nova"/>
              </a:defRPr>
            </a:lvl4pPr>
            <a:lvl5pPr lvl="4" rtl="0">
              <a:spcBef>
                <a:spcPts val="0"/>
              </a:spcBef>
              <a:buNone/>
              <a:defRPr sz="1100">
                <a:latin typeface="Proxima Nova"/>
                <a:ea typeface="Proxima Nova"/>
                <a:cs typeface="Proxima Nova"/>
                <a:sym typeface="Proxima Nova"/>
              </a:defRPr>
            </a:lvl5pPr>
            <a:lvl6pPr lvl="5" rtl="0">
              <a:spcBef>
                <a:spcPts val="0"/>
              </a:spcBef>
              <a:buNone/>
              <a:defRPr sz="1100">
                <a:latin typeface="Proxima Nova"/>
                <a:ea typeface="Proxima Nova"/>
                <a:cs typeface="Proxima Nova"/>
                <a:sym typeface="Proxima Nova"/>
              </a:defRPr>
            </a:lvl6pPr>
            <a:lvl7pPr lvl="6" rtl="0">
              <a:spcBef>
                <a:spcPts val="0"/>
              </a:spcBef>
              <a:buNone/>
              <a:defRPr sz="1100">
                <a:latin typeface="Proxima Nova"/>
                <a:ea typeface="Proxima Nova"/>
                <a:cs typeface="Proxima Nova"/>
                <a:sym typeface="Proxima Nova"/>
              </a:defRPr>
            </a:lvl7pPr>
            <a:lvl8pPr lvl="7" rtl="0">
              <a:spcBef>
                <a:spcPts val="0"/>
              </a:spcBef>
              <a:buNone/>
              <a:defRPr sz="1100">
                <a:latin typeface="Proxima Nova"/>
                <a:ea typeface="Proxima Nova"/>
                <a:cs typeface="Proxima Nova"/>
                <a:sym typeface="Proxima Nova"/>
              </a:defRPr>
            </a:lvl8pPr>
            <a:lvl9pPr lvl="8" rtl="0">
              <a:spcBef>
                <a:spcPts val="0"/>
              </a:spcBef>
              <a:buNone/>
              <a:defRPr sz="1100">
                <a:latin typeface="Proxima Nova"/>
                <a:ea typeface="Proxima Nova"/>
                <a:cs typeface="Proxima Nova"/>
                <a:sym typeface="Proxima Nova"/>
              </a:defRPr>
            </a:lvl9pPr>
          </a:lstStyle>
          <a:p>
            <a:endParaRPr/>
          </a:p>
        </p:txBody>
      </p:sp>
      <p:sp>
        <p:nvSpPr>
          <p:cNvPr id="213" name="Shape 213"/>
          <p:cNvSpPr txBox="1">
            <a:spLocks noGrp="1"/>
          </p:cNvSpPr>
          <p:nvPr>
            <p:ph type="subTitle" idx="3"/>
          </p:nvPr>
        </p:nvSpPr>
        <p:spPr>
          <a:xfrm>
            <a:off x="2276725" y="4196878"/>
            <a:ext cx="2378700" cy="309900"/>
          </a:xfrm>
          <a:prstGeom prst="rect">
            <a:avLst/>
          </a:prstGeom>
          <a:noFill/>
          <a:ln>
            <a:noFill/>
          </a:ln>
        </p:spPr>
        <p:txBody>
          <a:bodyPr lIns="91425" tIns="91425" rIns="91425" bIns="91425" anchor="ctr" anchorCtr="0"/>
          <a:lstStyle>
            <a:lvl1pPr lvl="0" rtl="0">
              <a:spcBef>
                <a:spcPts val="0"/>
              </a:spcBef>
              <a:buNone/>
              <a:defRPr sz="1100">
                <a:solidFill>
                  <a:srgbClr val="FFFFFF"/>
                </a:solidFill>
                <a:latin typeface="Proxima Nova"/>
                <a:ea typeface="Proxima Nova"/>
                <a:cs typeface="Proxima Nova"/>
                <a:sym typeface="Proxima Nova"/>
              </a:defRPr>
            </a:lvl1pPr>
            <a:lvl2pPr lvl="1" rtl="0">
              <a:spcBef>
                <a:spcPts val="0"/>
              </a:spcBef>
              <a:buNone/>
              <a:defRPr sz="1100">
                <a:latin typeface="Proxima Nova"/>
                <a:ea typeface="Proxima Nova"/>
                <a:cs typeface="Proxima Nova"/>
                <a:sym typeface="Proxima Nova"/>
              </a:defRPr>
            </a:lvl2pPr>
            <a:lvl3pPr lvl="2" rtl="0">
              <a:spcBef>
                <a:spcPts val="0"/>
              </a:spcBef>
              <a:buNone/>
              <a:defRPr sz="1100">
                <a:latin typeface="Proxima Nova"/>
                <a:ea typeface="Proxima Nova"/>
                <a:cs typeface="Proxima Nova"/>
                <a:sym typeface="Proxima Nova"/>
              </a:defRPr>
            </a:lvl3pPr>
            <a:lvl4pPr lvl="3" rtl="0">
              <a:spcBef>
                <a:spcPts val="0"/>
              </a:spcBef>
              <a:buNone/>
              <a:defRPr sz="1100">
                <a:latin typeface="Proxima Nova"/>
                <a:ea typeface="Proxima Nova"/>
                <a:cs typeface="Proxima Nova"/>
                <a:sym typeface="Proxima Nova"/>
              </a:defRPr>
            </a:lvl4pPr>
            <a:lvl5pPr lvl="4" rtl="0">
              <a:spcBef>
                <a:spcPts val="0"/>
              </a:spcBef>
              <a:buNone/>
              <a:defRPr sz="1100">
                <a:latin typeface="Proxima Nova"/>
                <a:ea typeface="Proxima Nova"/>
                <a:cs typeface="Proxima Nova"/>
                <a:sym typeface="Proxima Nova"/>
              </a:defRPr>
            </a:lvl5pPr>
            <a:lvl6pPr lvl="5" rtl="0">
              <a:spcBef>
                <a:spcPts val="0"/>
              </a:spcBef>
              <a:buNone/>
              <a:defRPr sz="1100">
                <a:latin typeface="Proxima Nova"/>
                <a:ea typeface="Proxima Nova"/>
                <a:cs typeface="Proxima Nova"/>
                <a:sym typeface="Proxima Nova"/>
              </a:defRPr>
            </a:lvl6pPr>
            <a:lvl7pPr lvl="6" rtl="0">
              <a:spcBef>
                <a:spcPts val="0"/>
              </a:spcBef>
              <a:buNone/>
              <a:defRPr sz="1100">
                <a:latin typeface="Proxima Nova"/>
                <a:ea typeface="Proxima Nova"/>
                <a:cs typeface="Proxima Nova"/>
                <a:sym typeface="Proxima Nova"/>
              </a:defRPr>
            </a:lvl7pPr>
            <a:lvl8pPr lvl="7" rtl="0">
              <a:spcBef>
                <a:spcPts val="0"/>
              </a:spcBef>
              <a:buNone/>
              <a:defRPr sz="1100">
                <a:latin typeface="Proxima Nova"/>
                <a:ea typeface="Proxima Nova"/>
                <a:cs typeface="Proxima Nova"/>
                <a:sym typeface="Proxima Nova"/>
              </a:defRPr>
            </a:lvl8pPr>
            <a:lvl9pPr lvl="8" rtl="0">
              <a:spcBef>
                <a:spcPts val="0"/>
              </a:spcBef>
              <a:buNone/>
              <a:defRPr sz="1100">
                <a:latin typeface="Proxima Nova"/>
                <a:ea typeface="Proxima Nova"/>
                <a:cs typeface="Proxima Nova"/>
                <a:sym typeface="Proxima Nova"/>
              </a:defRPr>
            </a:lvl9pPr>
          </a:lstStyle>
          <a:p>
            <a:endParaRPr/>
          </a:p>
        </p:txBody>
      </p:sp>
      <p:sp>
        <p:nvSpPr>
          <p:cNvPr id="214" name="Shape 214"/>
          <p:cNvSpPr txBox="1">
            <a:spLocks noGrp="1"/>
          </p:cNvSpPr>
          <p:nvPr>
            <p:ph type="subTitle" idx="4"/>
          </p:nvPr>
        </p:nvSpPr>
        <p:spPr>
          <a:xfrm>
            <a:off x="5069150" y="3264787"/>
            <a:ext cx="2378700" cy="309900"/>
          </a:xfrm>
          <a:prstGeom prst="rect">
            <a:avLst/>
          </a:prstGeom>
          <a:noFill/>
          <a:ln>
            <a:noFill/>
          </a:ln>
        </p:spPr>
        <p:txBody>
          <a:bodyPr lIns="91425" tIns="91425" rIns="91425" bIns="91425" anchor="ctr" anchorCtr="0"/>
          <a:lstStyle>
            <a:lvl1pPr lvl="0" rtl="0">
              <a:spcBef>
                <a:spcPts val="0"/>
              </a:spcBef>
              <a:buNone/>
              <a:defRPr sz="1100">
                <a:solidFill>
                  <a:srgbClr val="FFFFFF"/>
                </a:solidFill>
                <a:latin typeface="Proxima Nova"/>
                <a:ea typeface="Proxima Nova"/>
                <a:cs typeface="Proxima Nova"/>
                <a:sym typeface="Proxima Nova"/>
              </a:defRPr>
            </a:lvl1pPr>
            <a:lvl2pPr lvl="1" rtl="0">
              <a:spcBef>
                <a:spcPts val="0"/>
              </a:spcBef>
              <a:buNone/>
              <a:defRPr sz="1100">
                <a:latin typeface="Proxima Nova"/>
                <a:ea typeface="Proxima Nova"/>
                <a:cs typeface="Proxima Nova"/>
                <a:sym typeface="Proxima Nova"/>
              </a:defRPr>
            </a:lvl2pPr>
            <a:lvl3pPr lvl="2" rtl="0">
              <a:spcBef>
                <a:spcPts val="0"/>
              </a:spcBef>
              <a:buNone/>
              <a:defRPr sz="1100">
                <a:latin typeface="Proxima Nova"/>
                <a:ea typeface="Proxima Nova"/>
                <a:cs typeface="Proxima Nova"/>
                <a:sym typeface="Proxima Nova"/>
              </a:defRPr>
            </a:lvl3pPr>
            <a:lvl4pPr lvl="3" rtl="0">
              <a:spcBef>
                <a:spcPts val="0"/>
              </a:spcBef>
              <a:buNone/>
              <a:defRPr sz="1100">
                <a:latin typeface="Proxima Nova"/>
                <a:ea typeface="Proxima Nova"/>
                <a:cs typeface="Proxima Nova"/>
                <a:sym typeface="Proxima Nova"/>
              </a:defRPr>
            </a:lvl4pPr>
            <a:lvl5pPr lvl="4" rtl="0">
              <a:spcBef>
                <a:spcPts val="0"/>
              </a:spcBef>
              <a:buNone/>
              <a:defRPr sz="1100">
                <a:latin typeface="Proxima Nova"/>
                <a:ea typeface="Proxima Nova"/>
                <a:cs typeface="Proxima Nova"/>
                <a:sym typeface="Proxima Nova"/>
              </a:defRPr>
            </a:lvl5pPr>
            <a:lvl6pPr lvl="5" rtl="0">
              <a:spcBef>
                <a:spcPts val="0"/>
              </a:spcBef>
              <a:buNone/>
              <a:defRPr sz="1100">
                <a:latin typeface="Proxima Nova"/>
                <a:ea typeface="Proxima Nova"/>
                <a:cs typeface="Proxima Nova"/>
                <a:sym typeface="Proxima Nova"/>
              </a:defRPr>
            </a:lvl6pPr>
            <a:lvl7pPr lvl="6" rtl="0">
              <a:spcBef>
                <a:spcPts val="0"/>
              </a:spcBef>
              <a:buNone/>
              <a:defRPr sz="1100">
                <a:latin typeface="Proxima Nova"/>
                <a:ea typeface="Proxima Nova"/>
                <a:cs typeface="Proxima Nova"/>
                <a:sym typeface="Proxima Nova"/>
              </a:defRPr>
            </a:lvl7pPr>
            <a:lvl8pPr lvl="7" rtl="0">
              <a:spcBef>
                <a:spcPts val="0"/>
              </a:spcBef>
              <a:buNone/>
              <a:defRPr sz="1100">
                <a:latin typeface="Proxima Nova"/>
                <a:ea typeface="Proxima Nova"/>
                <a:cs typeface="Proxima Nova"/>
                <a:sym typeface="Proxima Nova"/>
              </a:defRPr>
            </a:lvl8pPr>
            <a:lvl9pPr lvl="8" rtl="0">
              <a:spcBef>
                <a:spcPts val="0"/>
              </a:spcBef>
              <a:buNone/>
              <a:defRPr sz="1100">
                <a:latin typeface="Proxima Nova"/>
                <a:ea typeface="Proxima Nova"/>
                <a:cs typeface="Proxima Nova"/>
                <a:sym typeface="Proxima Nova"/>
              </a:defRPr>
            </a:lvl9pPr>
          </a:lstStyle>
          <a:p>
            <a:endParaRPr/>
          </a:p>
        </p:txBody>
      </p:sp>
      <p:sp>
        <p:nvSpPr>
          <p:cNvPr id="215" name="Shape 215"/>
          <p:cNvSpPr txBox="1">
            <a:spLocks noGrp="1"/>
          </p:cNvSpPr>
          <p:nvPr>
            <p:ph type="subTitle" idx="5"/>
          </p:nvPr>
        </p:nvSpPr>
        <p:spPr>
          <a:xfrm>
            <a:off x="5069150" y="3732403"/>
            <a:ext cx="2378700" cy="309900"/>
          </a:xfrm>
          <a:prstGeom prst="rect">
            <a:avLst/>
          </a:prstGeom>
          <a:noFill/>
          <a:ln>
            <a:noFill/>
          </a:ln>
        </p:spPr>
        <p:txBody>
          <a:bodyPr lIns="91425" tIns="91425" rIns="91425" bIns="91425" anchor="ctr" anchorCtr="0"/>
          <a:lstStyle>
            <a:lvl1pPr lvl="0" rtl="0">
              <a:spcBef>
                <a:spcPts val="0"/>
              </a:spcBef>
              <a:buNone/>
              <a:defRPr sz="1100">
                <a:solidFill>
                  <a:srgbClr val="FFFFFF"/>
                </a:solidFill>
                <a:latin typeface="Proxima Nova"/>
                <a:ea typeface="Proxima Nova"/>
                <a:cs typeface="Proxima Nova"/>
                <a:sym typeface="Proxima Nova"/>
              </a:defRPr>
            </a:lvl1pPr>
            <a:lvl2pPr lvl="1" rtl="0">
              <a:spcBef>
                <a:spcPts val="0"/>
              </a:spcBef>
              <a:buNone/>
              <a:defRPr sz="1100">
                <a:latin typeface="Proxima Nova"/>
                <a:ea typeface="Proxima Nova"/>
                <a:cs typeface="Proxima Nova"/>
                <a:sym typeface="Proxima Nova"/>
              </a:defRPr>
            </a:lvl2pPr>
            <a:lvl3pPr lvl="2" rtl="0">
              <a:spcBef>
                <a:spcPts val="0"/>
              </a:spcBef>
              <a:buNone/>
              <a:defRPr sz="1100">
                <a:latin typeface="Proxima Nova"/>
                <a:ea typeface="Proxima Nova"/>
                <a:cs typeface="Proxima Nova"/>
                <a:sym typeface="Proxima Nova"/>
              </a:defRPr>
            </a:lvl3pPr>
            <a:lvl4pPr lvl="3" rtl="0">
              <a:spcBef>
                <a:spcPts val="0"/>
              </a:spcBef>
              <a:buNone/>
              <a:defRPr sz="1100">
                <a:latin typeface="Proxima Nova"/>
                <a:ea typeface="Proxima Nova"/>
                <a:cs typeface="Proxima Nova"/>
                <a:sym typeface="Proxima Nova"/>
              </a:defRPr>
            </a:lvl4pPr>
            <a:lvl5pPr lvl="4" rtl="0">
              <a:spcBef>
                <a:spcPts val="0"/>
              </a:spcBef>
              <a:buNone/>
              <a:defRPr sz="1100">
                <a:latin typeface="Proxima Nova"/>
                <a:ea typeface="Proxima Nova"/>
                <a:cs typeface="Proxima Nova"/>
                <a:sym typeface="Proxima Nova"/>
              </a:defRPr>
            </a:lvl5pPr>
            <a:lvl6pPr lvl="5" rtl="0">
              <a:spcBef>
                <a:spcPts val="0"/>
              </a:spcBef>
              <a:buNone/>
              <a:defRPr sz="1100">
                <a:latin typeface="Proxima Nova"/>
                <a:ea typeface="Proxima Nova"/>
                <a:cs typeface="Proxima Nova"/>
                <a:sym typeface="Proxima Nova"/>
              </a:defRPr>
            </a:lvl6pPr>
            <a:lvl7pPr lvl="6" rtl="0">
              <a:spcBef>
                <a:spcPts val="0"/>
              </a:spcBef>
              <a:buNone/>
              <a:defRPr sz="1100">
                <a:latin typeface="Proxima Nova"/>
                <a:ea typeface="Proxima Nova"/>
                <a:cs typeface="Proxima Nova"/>
                <a:sym typeface="Proxima Nova"/>
              </a:defRPr>
            </a:lvl7pPr>
            <a:lvl8pPr lvl="7" rtl="0">
              <a:spcBef>
                <a:spcPts val="0"/>
              </a:spcBef>
              <a:buNone/>
              <a:defRPr sz="1100">
                <a:latin typeface="Proxima Nova"/>
                <a:ea typeface="Proxima Nova"/>
                <a:cs typeface="Proxima Nova"/>
                <a:sym typeface="Proxima Nova"/>
              </a:defRPr>
            </a:lvl8pPr>
            <a:lvl9pPr lvl="8" rtl="0">
              <a:spcBef>
                <a:spcPts val="0"/>
              </a:spcBef>
              <a:buNone/>
              <a:defRPr sz="1100">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321081429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ontent Slide">
  <p:cSld name="Content Slide">
    <p:bg>
      <p:bgPr>
        <a:solidFill>
          <a:schemeClr val="bg1"/>
        </a:solidFill>
        <a:effectLst/>
      </p:bgPr>
    </p:bg>
    <p:spTree>
      <p:nvGrpSpPr>
        <p:cNvPr id="1" name="Shape 10"/>
        <p:cNvGrpSpPr/>
        <p:nvPr/>
      </p:nvGrpSpPr>
      <p:grpSpPr>
        <a:xfrm>
          <a:off x="0" y="0"/>
          <a:ext cx="0" cy="0"/>
          <a:chOff x="0" y="0"/>
          <a:chExt cx="0" cy="0"/>
        </a:xfrm>
      </p:grpSpPr>
      <p:sp>
        <p:nvSpPr>
          <p:cNvPr id="11" name="Shape 11"/>
          <p:cNvSpPr txBox="1">
            <a:spLocks noGrp="1"/>
          </p:cNvSpPr>
          <p:nvPr>
            <p:ph type="title"/>
          </p:nvPr>
        </p:nvSpPr>
        <p:spPr>
          <a:xfrm>
            <a:off x="134350" y="104500"/>
            <a:ext cx="4607400" cy="350700"/>
          </a:xfrm>
          <a:prstGeom prst="rect">
            <a:avLst/>
          </a:prstGeom>
          <a:noFill/>
          <a:ln>
            <a:noFill/>
          </a:ln>
        </p:spPr>
        <p:txBody>
          <a:bodyPr spcFirstLastPara="1" wrap="square" lIns="91425" tIns="91425" rIns="91425" bIns="91425" anchor="ctr" anchorCtr="0"/>
          <a:lstStyle>
            <a:lvl1pPr lvl="0" rtl="0">
              <a:spcBef>
                <a:spcPts val="0"/>
              </a:spcBef>
              <a:spcAft>
                <a:spcPts val="0"/>
              </a:spcAft>
              <a:buNone/>
              <a:defRPr sz="2400" b="1">
                <a:solidFill>
                  <a:srgbClr val="434343"/>
                </a:solidFill>
              </a:defRPr>
            </a:lvl1pPr>
            <a:lvl2pPr lvl="1" rtl="0">
              <a:spcBef>
                <a:spcPts val="0"/>
              </a:spcBef>
              <a:spcAft>
                <a:spcPts val="0"/>
              </a:spcAft>
              <a:buNone/>
              <a:defRPr>
                <a:solidFill>
                  <a:srgbClr val="434343"/>
                </a:solidFill>
              </a:defRPr>
            </a:lvl2pPr>
            <a:lvl3pPr lvl="2" rtl="0">
              <a:spcBef>
                <a:spcPts val="0"/>
              </a:spcBef>
              <a:spcAft>
                <a:spcPts val="0"/>
              </a:spcAft>
              <a:buNone/>
              <a:defRPr>
                <a:solidFill>
                  <a:srgbClr val="434343"/>
                </a:solidFill>
              </a:defRPr>
            </a:lvl3pPr>
            <a:lvl4pPr lvl="3" rtl="0">
              <a:spcBef>
                <a:spcPts val="0"/>
              </a:spcBef>
              <a:spcAft>
                <a:spcPts val="0"/>
              </a:spcAft>
              <a:buNone/>
              <a:defRPr>
                <a:solidFill>
                  <a:srgbClr val="434343"/>
                </a:solidFill>
              </a:defRPr>
            </a:lvl4pPr>
            <a:lvl5pPr lvl="4" rtl="0">
              <a:spcBef>
                <a:spcPts val="0"/>
              </a:spcBef>
              <a:spcAft>
                <a:spcPts val="0"/>
              </a:spcAft>
              <a:buNone/>
              <a:defRPr>
                <a:solidFill>
                  <a:srgbClr val="434343"/>
                </a:solidFill>
              </a:defRPr>
            </a:lvl5pPr>
            <a:lvl6pPr lvl="5" rtl="0">
              <a:spcBef>
                <a:spcPts val="0"/>
              </a:spcBef>
              <a:spcAft>
                <a:spcPts val="0"/>
              </a:spcAft>
              <a:buNone/>
              <a:defRPr>
                <a:solidFill>
                  <a:srgbClr val="434343"/>
                </a:solidFill>
              </a:defRPr>
            </a:lvl6pPr>
            <a:lvl7pPr lvl="6" rtl="0">
              <a:spcBef>
                <a:spcPts val="0"/>
              </a:spcBef>
              <a:spcAft>
                <a:spcPts val="0"/>
              </a:spcAft>
              <a:buNone/>
              <a:defRPr>
                <a:solidFill>
                  <a:srgbClr val="434343"/>
                </a:solidFill>
              </a:defRPr>
            </a:lvl7pPr>
            <a:lvl8pPr lvl="7" rtl="0">
              <a:spcBef>
                <a:spcPts val="0"/>
              </a:spcBef>
              <a:spcAft>
                <a:spcPts val="0"/>
              </a:spcAft>
              <a:buNone/>
              <a:defRPr>
                <a:solidFill>
                  <a:srgbClr val="434343"/>
                </a:solidFill>
              </a:defRPr>
            </a:lvl8pPr>
            <a:lvl9pPr lvl="8">
              <a:spcBef>
                <a:spcPts val="0"/>
              </a:spcBef>
              <a:spcAft>
                <a:spcPts val="0"/>
              </a:spcAft>
              <a:buNone/>
              <a:defRPr>
                <a:solidFill>
                  <a:srgbClr val="434343"/>
                </a:solidFill>
              </a:defRPr>
            </a:lvl9pPr>
          </a:lstStyle>
          <a:p>
            <a:endParaRPr/>
          </a:p>
        </p:txBody>
      </p:sp>
    </p:spTree>
    <p:extLst>
      <p:ext uri="{BB962C8B-B14F-4D97-AF65-F5344CB8AC3E}">
        <p14:creationId xmlns:p14="http://schemas.microsoft.com/office/powerpoint/2010/main" val="42487635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311700" y="445025"/>
            <a:ext cx="8520600" cy="5727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8" name="Shape 18"/>
          <p:cNvSpPr txBox="1">
            <a:spLocks noGrp="1"/>
          </p:cNvSpPr>
          <p:nvPr>
            <p:ph type="body" idx="1"/>
          </p:nvPr>
        </p:nvSpPr>
        <p:spPr>
          <a:xfrm>
            <a:off x="311700" y="1152475"/>
            <a:ext cx="8520600" cy="34164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9" name="Shape 19"/>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
  <p:cSld name="red">
    <p:bg>
      <p:bgPr>
        <a:blipFill>
          <a:blip r:embed="rId2">
            <a:alphaModFix/>
          </a:blip>
          <a:stretch>
            <a:fillRect/>
          </a:stretch>
        </a:blipFill>
        <a:effectLst/>
      </p:bgPr>
    </p:bg>
    <p:spTree>
      <p:nvGrpSpPr>
        <p:cNvPr id="1" name="Shape 166"/>
        <p:cNvGrpSpPr/>
        <p:nvPr/>
      </p:nvGrpSpPr>
      <p:grpSpPr>
        <a:xfrm>
          <a:off x="0" y="0"/>
          <a:ext cx="0" cy="0"/>
          <a:chOff x="0" y="0"/>
          <a:chExt cx="0" cy="0"/>
        </a:xfrm>
      </p:grpSpPr>
      <p:sp>
        <p:nvSpPr>
          <p:cNvPr id="167" name="Shape 167"/>
          <p:cNvSpPr txBox="1">
            <a:spLocks noGrp="1"/>
          </p:cNvSpPr>
          <p:nvPr>
            <p:ph type="title"/>
          </p:nvPr>
        </p:nvSpPr>
        <p:spPr>
          <a:xfrm>
            <a:off x="1821825" y="2171700"/>
            <a:ext cx="5943600" cy="685800"/>
          </a:xfrm>
          <a:prstGeom prst="rect">
            <a:avLst/>
          </a:prstGeom>
          <a:noFill/>
          <a:ln>
            <a:noFill/>
          </a:ln>
        </p:spPr>
        <p:txBody>
          <a:bodyPr lIns="91425" tIns="91425" rIns="91425" bIns="91425" anchor="b" anchorCtr="0"/>
          <a:lstStyle>
            <a:lvl1pPr lvl="0" rtl="0">
              <a:spcBef>
                <a:spcPts val="0"/>
              </a:spcBef>
              <a:buNone/>
              <a:defRPr sz="2400" b="1">
                <a:solidFill>
                  <a:schemeClr val="lt1"/>
                </a:solidFill>
                <a:latin typeface="Proxima Nova"/>
                <a:ea typeface="Proxima Nova"/>
                <a:cs typeface="Proxima Nova"/>
                <a:sym typeface="Proxima Nova"/>
              </a:defRPr>
            </a:lvl1pPr>
            <a:lvl2pPr lvl="1" rtl="0">
              <a:spcBef>
                <a:spcPts val="0"/>
              </a:spcBef>
              <a:buNone/>
              <a:defRPr sz="2400" b="1">
                <a:solidFill>
                  <a:schemeClr val="lt1"/>
                </a:solidFill>
                <a:latin typeface="Proxima Nova"/>
                <a:ea typeface="Proxima Nova"/>
                <a:cs typeface="Proxima Nova"/>
                <a:sym typeface="Proxima Nova"/>
              </a:defRPr>
            </a:lvl2pPr>
            <a:lvl3pPr lvl="2" rtl="0">
              <a:spcBef>
                <a:spcPts val="0"/>
              </a:spcBef>
              <a:buNone/>
              <a:defRPr sz="2400" b="1">
                <a:solidFill>
                  <a:schemeClr val="lt1"/>
                </a:solidFill>
                <a:latin typeface="Proxima Nova"/>
                <a:ea typeface="Proxima Nova"/>
                <a:cs typeface="Proxima Nova"/>
                <a:sym typeface="Proxima Nova"/>
              </a:defRPr>
            </a:lvl3pPr>
            <a:lvl4pPr lvl="3" rtl="0">
              <a:spcBef>
                <a:spcPts val="0"/>
              </a:spcBef>
              <a:buNone/>
              <a:defRPr sz="2400" b="1">
                <a:solidFill>
                  <a:schemeClr val="lt1"/>
                </a:solidFill>
                <a:latin typeface="Proxima Nova"/>
                <a:ea typeface="Proxima Nova"/>
                <a:cs typeface="Proxima Nova"/>
                <a:sym typeface="Proxima Nova"/>
              </a:defRPr>
            </a:lvl4pPr>
            <a:lvl5pPr lvl="4" rtl="0">
              <a:spcBef>
                <a:spcPts val="0"/>
              </a:spcBef>
              <a:buNone/>
              <a:defRPr sz="2400" b="1">
                <a:solidFill>
                  <a:schemeClr val="lt1"/>
                </a:solidFill>
                <a:latin typeface="Proxima Nova"/>
                <a:ea typeface="Proxima Nova"/>
                <a:cs typeface="Proxima Nova"/>
                <a:sym typeface="Proxima Nova"/>
              </a:defRPr>
            </a:lvl5pPr>
            <a:lvl6pPr lvl="5" rtl="0">
              <a:spcBef>
                <a:spcPts val="0"/>
              </a:spcBef>
              <a:buNone/>
              <a:defRPr sz="2400" b="1">
                <a:solidFill>
                  <a:schemeClr val="lt1"/>
                </a:solidFill>
                <a:latin typeface="Proxima Nova"/>
                <a:ea typeface="Proxima Nova"/>
                <a:cs typeface="Proxima Nova"/>
                <a:sym typeface="Proxima Nova"/>
              </a:defRPr>
            </a:lvl6pPr>
            <a:lvl7pPr lvl="6" rtl="0">
              <a:spcBef>
                <a:spcPts val="0"/>
              </a:spcBef>
              <a:buNone/>
              <a:defRPr sz="2400" b="1">
                <a:solidFill>
                  <a:schemeClr val="lt1"/>
                </a:solidFill>
                <a:latin typeface="Proxima Nova"/>
                <a:ea typeface="Proxima Nova"/>
                <a:cs typeface="Proxima Nova"/>
                <a:sym typeface="Proxima Nova"/>
              </a:defRPr>
            </a:lvl7pPr>
            <a:lvl8pPr lvl="7" rtl="0">
              <a:spcBef>
                <a:spcPts val="0"/>
              </a:spcBef>
              <a:buNone/>
              <a:defRPr sz="2400" b="1">
                <a:solidFill>
                  <a:schemeClr val="lt1"/>
                </a:solidFill>
                <a:latin typeface="Proxima Nova"/>
                <a:ea typeface="Proxima Nova"/>
                <a:cs typeface="Proxima Nova"/>
                <a:sym typeface="Proxima Nova"/>
              </a:defRPr>
            </a:lvl8pPr>
            <a:lvl9pPr lvl="8" rtl="0">
              <a:spcBef>
                <a:spcPts val="0"/>
              </a:spcBef>
              <a:buNone/>
              <a:defRPr sz="2400" b="1">
                <a:solidFill>
                  <a:schemeClr val="lt1"/>
                </a:solidFill>
                <a:latin typeface="Proxima Nova"/>
                <a:ea typeface="Proxima Nova"/>
                <a:cs typeface="Proxima Nova"/>
                <a:sym typeface="Proxima Nova"/>
              </a:defRPr>
            </a:lvl9pPr>
          </a:lstStyle>
          <a:p>
            <a:endParaRPr/>
          </a:p>
        </p:txBody>
      </p:sp>
      <p:sp>
        <p:nvSpPr>
          <p:cNvPr id="168" name="Shape 168"/>
          <p:cNvSpPr txBox="1">
            <a:spLocks noGrp="1"/>
          </p:cNvSpPr>
          <p:nvPr>
            <p:ph type="subTitle" idx="1"/>
          </p:nvPr>
        </p:nvSpPr>
        <p:spPr>
          <a:xfrm>
            <a:off x="1821825" y="3048000"/>
            <a:ext cx="5029200" cy="285900"/>
          </a:xfrm>
          <a:prstGeom prst="rect">
            <a:avLst/>
          </a:prstGeom>
          <a:noFill/>
          <a:ln>
            <a:noFill/>
          </a:ln>
        </p:spPr>
        <p:txBody>
          <a:bodyPr lIns="91425" tIns="91425" rIns="91425" bIns="91425" anchor="ctr" anchorCtr="0"/>
          <a:lstStyle>
            <a:lvl1pPr lvl="0" rtl="0">
              <a:spcBef>
                <a:spcPts val="0"/>
              </a:spcBef>
              <a:buNone/>
              <a:defRPr sz="1600">
                <a:solidFill>
                  <a:srgbClr val="FFFFFF"/>
                </a:solidFill>
                <a:latin typeface="Proxima Nova"/>
                <a:ea typeface="Proxima Nova"/>
                <a:cs typeface="Proxima Nova"/>
                <a:sym typeface="Proxima Nova"/>
              </a:defRPr>
            </a:lvl1pPr>
            <a:lvl2pPr lvl="1" rtl="0">
              <a:spcBef>
                <a:spcPts val="0"/>
              </a:spcBef>
              <a:buNone/>
              <a:defRPr sz="1600">
                <a:latin typeface="Proxima Nova"/>
                <a:ea typeface="Proxima Nova"/>
                <a:cs typeface="Proxima Nova"/>
                <a:sym typeface="Proxima Nova"/>
              </a:defRPr>
            </a:lvl2pPr>
            <a:lvl3pPr lvl="2" rtl="0">
              <a:spcBef>
                <a:spcPts val="0"/>
              </a:spcBef>
              <a:buNone/>
              <a:defRPr sz="1600">
                <a:latin typeface="Proxima Nova"/>
                <a:ea typeface="Proxima Nova"/>
                <a:cs typeface="Proxima Nova"/>
                <a:sym typeface="Proxima Nova"/>
              </a:defRPr>
            </a:lvl3pPr>
            <a:lvl4pPr lvl="3" rtl="0">
              <a:spcBef>
                <a:spcPts val="0"/>
              </a:spcBef>
              <a:buNone/>
              <a:defRPr sz="1600">
                <a:latin typeface="Proxima Nova"/>
                <a:ea typeface="Proxima Nova"/>
                <a:cs typeface="Proxima Nova"/>
                <a:sym typeface="Proxima Nova"/>
              </a:defRPr>
            </a:lvl4pPr>
            <a:lvl5pPr lvl="4" rtl="0">
              <a:spcBef>
                <a:spcPts val="0"/>
              </a:spcBef>
              <a:buNone/>
              <a:defRPr sz="1600">
                <a:latin typeface="Proxima Nova"/>
                <a:ea typeface="Proxima Nova"/>
                <a:cs typeface="Proxima Nova"/>
                <a:sym typeface="Proxima Nova"/>
              </a:defRPr>
            </a:lvl5pPr>
            <a:lvl6pPr lvl="5" rtl="0">
              <a:spcBef>
                <a:spcPts val="0"/>
              </a:spcBef>
              <a:buNone/>
              <a:defRPr sz="1600">
                <a:latin typeface="Proxima Nova"/>
                <a:ea typeface="Proxima Nova"/>
                <a:cs typeface="Proxima Nova"/>
                <a:sym typeface="Proxima Nova"/>
              </a:defRPr>
            </a:lvl6pPr>
            <a:lvl7pPr lvl="6" rtl="0">
              <a:spcBef>
                <a:spcPts val="0"/>
              </a:spcBef>
              <a:buNone/>
              <a:defRPr sz="1600">
                <a:latin typeface="Proxima Nova"/>
                <a:ea typeface="Proxima Nova"/>
                <a:cs typeface="Proxima Nova"/>
                <a:sym typeface="Proxima Nova"/>
              </a:defRPr>
            </a:lvl7pPr>
            <a:lvl8pPr lvl="7" rtl="0">
              <a:spcBef>
                <a:spcPts val="0"/>
              </a:spcBef>
              <a:buNone/>
              <a:defRPr sz="1600">
                <a:latin typeface="Proxima Nova"/>
                <a:ea typeface="Proxima Nova"/>
                <a:cs typeface="Proxima Nova"/>
                <a:sym typeface="Proxima Nova"/>
              </a:defRPr>
            </a:lvl8pPr>
            <a:lvl9pPr lvl="8" rtl="0">
              <a:spcBef>
                <a:spcPts val="0"/>
              </a:spcBef>
              <a:buNone/>
              <a:defRPr sz="1600">
                <a:latin typeface="Proxima Nova"/>
                <a:ea typeface="Proxima Nova"/>
                <a:cs typeface="Proxima Nova"/>
                <a:sym typeface="Proxima Nova"/>
              </a:defRPr>
            </a:lvl9pPr>
          </a:lstStyle>
          <a:p>
            <a:endParaRPr/>
          </a:p>
        </p:txBody>
      </p:sp>
      <p:sp>
        <p:nvSpPr>
          <p:cNvPr id="169" name="Shape 169"/>
          <p:cNvSpPr txBox="1">
            <a:spLocks noGrp="1"/>
          </p:cNvSpPr>
          <p:nvPr>
            <p:ph type="subTitle" idx="2"/>
          </p:nvPr>
        </p:nvSpPr>
        <p:spPr>
          <a:xfrm>
            <a:off x="1821825" y="3505200"/>
            <a:ext cx="4572000" cy="1200000"/>
          </a:xfrm>
          <a:prstGeom prst="rect">
            <a:avLst/>
          </a:prstGeom>
          <a:noFill/>
          <a:ln>
            <a:noFill/>
          </a:ln>
        </p:spPr>
        <p:txBody>
          <a:bodyPr lIns="91425" tIns="91425" rIns="91425" bIns="91425" anchor="t" anchorCtr="0"/>
          <a:lstStyle>
            <a:lvl1pPr lvl="0" rtl="0">
              <a:spcBef>
                <a:spcPts val="0"/>
              </a:spcBef>
              <a:buNone/>
              <a:defRPr sz="1200">
                <a:solidFill>
                  <a:srgbClr val="FFFFFF"/>
                </a:solidFill>
                <a:latin typeface="Proxima Nova"/>
                <a:ea typeface="Proxima Nova"/>
                <a:cs typeface="Proxima Nova"/>
                <a:sym typeface="Proxima Nova"/>
              </a:defRPr>
            </a:lvl1pPr>
            <a:lvl2pPr lvl="1" rtl="0">
              <a:spcBef>
                <a:spcPts val="0"/>
              </a:spcBef>
              <a:buNone/>
              <a:defRPr sz="1200">
                <a:latin typeface="Proxima Nova"/>
                <a:ea typeface="Proxima Nova"/>
                <a:cs typeface="Proxima Nova"/>
                <a:sym typeface="Proxima Nova"/>
              </a:defRPr>
            </a:lvl2pPr>
            <a:lvl3pPr lvl="2" rtl="0">
              <a:spcBef>
                <a:spcPts val="0"/>
              </a:spcBef>
              <a:buNone/>
              <a:defRPr sz="1200">
                <a:latin typeface="Proxima Nova"/>
                <a:ea typeface="Proxima Nova"/>
                <a:cs typeface="Proxima Nova"/>
                <a:sym typeface="Proxima Nova"/>
              </a:defRPr>
            </a:lvl3pPr>
            <a:lvl4pPr lvl="3" rtl="0">
              <a:spcBef>
                <a:spcPts val="0"/>
              </a:spcBef>
              <a:buNone/>
              <a:defRPr sz="1200">
                <a:latin typeface="Proxima Nova"/>
                <a:ea typeface="Proxima Nova"/>
                <a:cs typeface="Proxima Nova"/>
                <a:sym typeface="Proxima Nova"/>
              </a:defRPr>
            </a:lvl4pPr>
            <a:lvl5pPr lvl="4" rtl="0">
              <a:spcBef>
                <a:spcPts val="0"/>
              </a:spcBef>
              <a:buNone/>
              <a:defRPr sz="1200">
                <a:latin typeface="Proxima Nova"/>
                <a:ea typeface="Proxima Nova"/>
                <a:cs typeface="Proxima Nova"/>
                <a:sym typeface="Proxima Nova"/>
              </a:defRPr>
            </a:lvl5pPr>
            <a:lvl6pPr lvl="5" rtl="0">
              <a:spcBef>
                <a:spcPts val="0"/>
              </a:spcBef>
              <a:buNone/>
              <a:defRPr sz="1200">
                <a:latin typeface="Proxima Nova"/>
                <a:ea typeface="Proxima Nova"/>
                <a:cs typeface="Proxima Nova"/>
                <a:sym typeface="Proxima Nova"/>
              </a:defRPr>
            </a:lvl6pPr>
            <a:lvl7pPr lvl="6" rtl="0">
              <a:spcBef>
                <a:spcPts val="0"/>
              </a:spcBef>
              <a:buNone/>
              <a:defRPr sz="1200">
                <a:latin typeface="Proxima Nova"/>
                <a:ea typeface="Proxima Nova"/>
                <a:cs typeface="Proxima Nova"/>
                <a:sym typeface="Proxima Nova"/>
              </a:defRPr>
            </a:lvl7pPr>
            <a:lvl8pPr lvl="7" rtl="0">
              <a:spcBef>
                <a:spcPts val="0"/>
              </a:spcBef>
              <a:buNone/>
              <a:defRPr sz="1200">
                <a:latin typeface="Proxima Nova"/>
                <a:ea typeface="Proxima Nova"/>
                <a:cs typeface="Proxima Nova"/>
                <a:sym typeface="Proxima Nova"/>
              </a:defRPr>
            </a:lvl8pPr>
            <a:lvl9pPr lvl="8" rtl="0">
              <a:spcBef>
                <a:spcPts val="0"/>
              </a:spcBef>
              <a:buNone/>
              <a:defRPr sz="1200">
                <a:latin typeface="Proxima Nova"/>
                <a:ea typeface="Proxima Nova"/>
                <a:cs typeface="Proxima Nova"/>
                <a:sym typeface="Proxima Nova"/>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cSld name="structure">
    <p:bg>
      <p:bgPr>
        <a:blipFill>
          <a:blip r:embed="rId2">
            <a:alphaModFix/>
          </a:blip>
          <a:stretch>
            <a:fillRect/>
          </a:stretch>
        </a:blipFill>
        <a:effectLst/>
      </p:bgPr>
    </p:bg>
    <p:spTree>
      <p:nvGrpSpPr>
        <p:cNvPr id="1" name="Shape 170"/>
        <p:cNvGrpSpPr/>
        <p:nvPr/>
      </p:nvGrpSpPr>
      <p:grpSpPr>
        <a:xfrm>
          <a:off x="0" y="0"/>
          <a:ext cx="0" cy="0"/>
          <a:chOff x="0" y="0"/>
          <a:chExt cx="0" cy="0"/>
        </a:xfrm>
      </p:grpSpPr>
      <p:sp>
        <p:nvSpPr>
          <p:cNvPr id="171" name="Shape 171"/>
          <p:cNvSpPr txBox="1">
            <a:spLocks noGrp="1"/>
          </p:cNvSpPr>
          <p:nvPr>
            <p:ph type="title"/>
          </p:nvPr>
        </p:nvSpPr>
        <p:spPr>
          <a:xfrm>
            <a:off x="1821825" y="2171700"/>
            <a:ext cx="5943600" cy="685800"/>
          </a:xfrm>
          <a:prstGeom prst="rect">
            <a:avLst/>
          </a:prstGeom>
          <a:noFill/>
          <a:ln>
            <a:noFill/>
          </a:ln>
        </p:spPr>
        <p:txBody>
          <a:bodyPr lIns="91425" tIns="91425" rIns="91425" bIns="91425" anchor="b" anchorCtr="0"/>
          <a:lstStyle>
            <a:lvl1pPr lvl="0" rtl="0">
              <a:spcBef>
                <a:spcPts val="0"/>
              </a:spcBef>
              <a:buNone/>
              <a:defRPr sz="2400" b="1">
                <a:solidFill>
                  <a:schemeClr val="lt1"/>
                </a:solidFill>
                <a:latin typeface="Proxima Nova"/>
                <a:ea typeface="Proxima Nova"/>
                <a:cs typeface="Proxima Nova"/>
                <a:sym typeface="Proxima Nova"/>
              </a:defRPr>
            </a:lvl1pPr>
            <a:lvl2pPr lvl="1" rtl="0">
              <a:spcBef>
                <a:spcPts val="0"/>
              </a:spcBef>
              <a:buNone/>
              <a:defRPr sz="2400" b="1">
                <a:solidFill>
                  <a:schemeClr val="lt1"/>
                </a:solidFill>
                <a:latin typeface="Proxima Nova"/>
                <a:ea typeface="Proxima Nova"/>
                <a:cs typeface="Proxima Nova"/>
                <a:sym typeface="Proxima Nova"/>
              </a:defRPr>
            </a:lvl2pPr>
            <a:lvl3pPr lvl="2" rtl="0">
              <a:spcBef>
                <a:spcPts val="0"/>
              </a:spcBef>
              <a:buNone/>
              <a:defRPr sz="2400" b="1">
                <a:solidFill>
                  <a:schemeClr val="lt1"/>
                </a:solidFill>
                <a:latin typeface="Proxima Nova"/>
                <a:ea typeface="Proxima Nova"/>
                <a:cs typeface="Proxima Nova"/>
                <a:sym typeface="Proxima Nova"/>
              </a:defRPr>
            </a:lvl3pPr>
            <a:lvl4pPr lvl="3" rtl="0">
              <a:spcBef>
                <a:spcPts val="0"/>
              </a:spcBef>
              <a:buNone/>
              <a:defRPr sz="2400" b="1">
                <a:solidFill>
                  <a:schemeClr val="lt1"/>
                </a:solidFill>
                <a:latin typeface="Proxima Nova"/>
                <a:ea typeface="Proxima Nova"/>
                <a:cs typeface="Proxima Nova"/>
                <a:sym typeface="Proxima Nova"/>
              </a:defRPr>
            </a:lvl4pPr>
            <a:lvl5pPr lvl="4" rtl="0">
              <a:spcBef>
                <a:spcPts val="0"/>
              </a:spcBef>
              <a:buNone/>
              <a:defRPr sz="2400" b="1">
                <a:solidFill>
                  <a:schemeClr val="lt1"/>
                </a:solidFill>
                <a:latin typeface="Proxima Nova"/>
                <a:ea typeface="Proxima Nova"/>
                <a:cs typeface="Proxima Nova"/>
                <a:sym typeface="Proxima Nova"/>
              </a:defRPr>
            </a:lvl5pPr>
            <a:lvl6pPr lvl="5" rtl="0">
              <a:spcBef>
                <a:spcPts val="0"/>
              </a:spcBef>
              <a:buNone/>
              <a:defRPr sz="2400" b="1">
                <a:solidFill>
                  <a:schemeClr val="lt1"/>
                </a:solidFill>
                <a:latin typeface="Proxima Nova"/>
                <a:ea typeface="Proxima Nova"/>
                <a:cs typeface="Proxima Nova"/>
                <a:sym typeface="Proxima Nova"/>
              </a:defRPr>
            </a:lvl6pPr>
            <a:lvl7pPr lvl="6" rtl="0">
              <a:spcBef>
                <a:spcPts val="0"/>
              </a:spcBef>
              <a:buNone/>
              <a:defRPr sz="2400" b="1">
                <a:solidFill>
                  <a:schemeClr val="lt1"/>
                </a:solidFill>
                <a:latin typeface="Proxima Nova"/>
                <a:ea typeface="Proxima Nova"/>
                <a:cs typeface="Proxima Nova"/>
                <a:sym typeface="Proxima Nova"/>
              </a:defRPr>
            </a:lvl7pPr>
            <a:lvl8pPr lvl="7" rtl="0">
              <a:spcBef>
                <a:spcPts val="0"/>
              </a:spcBef>
              <a:buNone/>
              <a:defRPr sz="2400" b="1">
                <a:solidFill>
                  <a:schemeClr val="lt1"/>
                </a:solidFill>
                <a:latin typeface="Proxima Nova"/>
                <a:ea typeface="Proxima Nova"/>
                <a:cs typeface="Proxima Nova"/>
                <a:sym typeface="Proxima Nova"/>
              </a:defRPr>
            </a:lvl8pPr>
            <a:lvl9pPr lvl="8" rtl="0">
              <a:spcBef>
                <a:spcPts val="0"/>
              </a:spcBef>
              <a:buNone/>
              <a:defRPr sz="2400" b="1">
                <a:solidFill>
                  <a:schemeClr val="lt1"/>
                </a:solidFill>
                <a:latin typeface="Proxima Nova"/>
                <a:ea typeface="Proxima Nova"/>
                <a:cs typeface="Proxima Nova"/>
                <a:sym typeface="Proxima Nova"/>
              </a:defRPr>
            </a:lvl9pPr>
          </a:lstStyle>
          <a:p>
            <a:endParaRPr/>
          </a:p>
        </p:txBody>
      </p:sp>
      <p:sp>
        <p:nvSpPr>
          <p:cNvPr id="172" name="Shape 172"/>
          <p:cNvSpPr txBox="1">
            <a:spLocks noGrp="1"/>
          </p:cNvSpPr>
          <p:nvPr>
            <p:ph type="subTitle" idx="1"/>
          </p:nvPr>
        </p:nvSpPr>
        <p:spPr>
          <a:xfrm>
            <a:off x="1821825" y="3048000"/>
            <a:ext cx="5029200" cy="285900"/>
          </a:xfrm>
          <a:prstGeom prst="rect">
            <a:avLst/>
          </a:prstGeom>
          <a:noFill/>
          <a:ln>
            <a:noFill/>
          </a:ln>
        </p:spPr>
        <p:txBody>
          <a:bodyPr lIns="91425" tIns="91425" rIns="91425" bIns="91425" anchor="ctr" anchorCtr="0"/>
          <a:lstStyle>
            <a:lvl1pPr lvl="0" rtl="0">
              <a:spcBef>
                <a:spcPts val="0"/>
              </a:spcBef>
              <a:buNone/>
              <a:defRPr sz="1600">
                <a:solidFill>
                  <a:srgbClr val="FFFFFF"/>
                </a:solidFill>
                <a:latin typeface="Proxima Nova"/>
                <a:ea typeface="Proxima Nova"/>
                <a:cs typeface="Proxima Nova"/>
                <a:sym typeface="Proxima Nova"/>
              </a:defRPr>
            </a:lvl1pPr>
            <a:lvl2pPr lvl="1" rtl="0">
              <a:spcBef>
                <a:spcPts val="0"/>
              </a:spcBef>
              <a:buNone/>
              <a:defRPr sz="1600">
                <a:latin typeface="Proxima Nova"/>
                <a:ea typeface="Proxima Nova"/>
                <a:cs typeface="Proxima Nova"/>
                <a:sym typeface="Proxima Nova"/>
              </a:defRPr>
            </a:lvl2pPr>
            <a:lvl3pPr lvl="2" rtl="0">
              <a:spcBef>
                <a:spcPts val="0"/>
              </a:spcBef>
              <a:buNone/>
              <a:defRPr sz="1600">
                <a:latin typeface="Proxima Nova"/>
                <a:ea typeface="Proxima Nova"/>
                <a:cs typeface="Proxima Nova"/>
                <a:sym typeface="Proxima Nova"/>
              </a:defRPr>
            </a:lvl3pPr>
            <a:lvl4pPr lvl="3" rtl="0">
              <a:spcBef>
                <a:spcPts val="0"/>
              </a:spcBef>
              <a:buNone/>
              <a:defRPr sz="1600">
                <a:latin typeface="Proxima Nova"/>
                <a:ea typeface="Proxima Nova"/>
                <a:cs typeface="Proxima Nova"/>
                <a:sym typeface="Proxima Nova"/>
              </a:defRPr>
            </a:lvl4pPr>
            <a:lvl5pPr lvl="4" rtl="0">
              <a:spcBef>
                <a:spcPts val="0"/>
              </a:spcBef>
              <a:buNone/>
              <a:defRPr sz="1600">
                <a:latin typeface="Proxima Nova"/>
                <a:ea typeface="Proxima Nova"/>
                <a:cs typeface="Proxima Nova"/>
                <a:sym typeface="Proxima Nova"/>
              </a:defRPr>
            </a:lvl5pPr>
            <a:lvl6pPr lvl="5" rtl="0">
              <a:spcBef>
                <a:spcPts val="0"/>
              </a:spcBef>
              <a:buNone/>
              <a:defRPr sz="1600">
                <a:latin typeface="Proxima Nova"/>
                <a:ea typeface="Proxima Nova"/>
                <a:cs typeface="Proxima Nova"/>
                <a:sym typeface="Proxima Nova"/>
              </a:defRPr>
            </a:lvl6pPr>
            <a:lvl7pPr lvl="6" rtl="0">
              <a:spcBef>
                <a:spcPts val="0"/>
              </a:spcBef>
              <a:buNone/>
              <a:defRPr sz="1600">
                <a:latin typeface="Proxima Nova"/>
                <a:ea typeface="Proxima Nova"/>
                <a:cs typeface="Proxima Nova"/>
                <a:sym typeface="Proxima Nova"/>
              </a:defRPr>
            </a:lvl7pPr>
            <a:lvl8pPr lvl="7" rtl="0">
              <a:spcBef>
                <a:spcPts val="0"/>
              </a:spcBef>
              <a:buNone/>
              <a:defRPr sz="1600">
                <a:latin typeface="Proxima Nova"/>
                <a:ea typeface="Proxima Nova"/>
                <a:cs typeface="Proxima Nova"/>
                <a:sym typeface="Proxima Nova"/>
              </a:defRPr>
            </a:lvl8pPr>
            <a:lvl9pPr lvl="8" rtl="0">
              <a:spcBef>
                <a:spcPts val="0"/>
              </a:spcBef>
              <a:buNone/>
              <a:defRPr sz="1600">
                <a:latin typeface="Proxima Nova"/>
                <a:ea typeface="Proxima Nova"/>
                <a:cs typeface="Proxima Nova"/>
                <a:sym typeface="Proxima Nova"/>
              </a:defRPr>
            </a:lvl9pPr>
          </a:lstStyle>
          <a:p>
            <a:endParaRPr/>
          </a:p>
        </p:txBody>
      </p:sp>
      <p:sp>
        <p:nvSpPr>
          <p:cNvPr id="173" name="Shape 173"/>
          <p:cNvSpPr txBox="1">
            <a:spLocks noGrp="1"/>
          </p:cNvSpPr>
          <p:nvPr>
            <p:ph type="subTitle" idx="2"/>
          </p:nvPr>
        </p:nvSpPr>
        <p:spPr>
          <a:xfrm>
            <a:off x="1821825" y="3505200"/>
            <a:ext cx="4572000" cy="1200000"/>
          </a:xfrm>
          <a:prstGeom prst="rect">
            <a:avLst/>
          </a:prstGeom>
          <a:noFill/>
          <a:ln>
            <a:noFill/>
          </a:ln>
        </p:spPr>
        <p:txBody>
          <a:bodyPr lIns="91425" tIns="91425" rIns="91425" bIns="91425" anchor="t" anchorCtr="0"/>
          <a:lstStyle>
            <a:lvl1pPr lvl="0" rtl="0">
              <a:spcBef>
                <a:spcPts val="0"/>
              </a:spcBef>
              <a:buNone/>
              <a:defRPr sz="1200">
                <a:solidFill>
                  <a:srgbClr val="FFFFFF"/>
                </a:solidFill>
                <a:latin typeface="Proxima Nova"/>
                <a:ea typeface="Proxima Nova"/>
                <a:cs typeface="Proxima Nova"/>
                <a:sym typeface="Proxima Nova"/>
              </a:defRPr>
            </a:lvl1pPr>
            <a:lvl2pPr lvl="1" rtl="0">
              <a:spcBef>
                <a:spcPts val="0"/>
              </a:spcBef>
              <a:buNone/>
              <a:defRPr sz="1200">
                <a:latin typeface="Proxima Nova"/>
                <a:ea typeface="Proxima Nova"/>
                <a:cs typeface="Proxima Nova"/>
                <a:sym typeface="Proxima Nova"/>
              </a:defRPr>
            </a:lvl2pPr>
            <a:lvl3pPr lvl="2" rtl="0">
              <a:spcBef>
                <a:spcPts val="0"/>
              </a:spcBef>
              <a:buNone/>
              <a:defRPr sz="1200">
                <a:latin typeface="Proxima Nova"/>
                <a:ea typeface="Proxima Nova"/>
                <a:cs typeface="Proxima Nova"/>
                <a:sym typeface="Proxima Nova"/>
              </a:defRPr>
            </a:lvl3pPr>
            <a:lvl4pPr lvl="3" rtl="0">
              <a:spcBef>
                <a:spcPts val="0"/>
              </a:spcBef>
              <a:buNone/>
              <a:defRPr sz="1200">
                <a:latin typeface="Proxima Nova"/>
                <a:ea typeface="Proxima Nova"/>
                <a:cs typeface="Proxima Nova"/>
                <a:sym typeface="Proxima Nova"/>
              </a:defRPr>
            </a:lvl4pPr>
            <a:lvl5pPr lvl="4" rtl="0">
              <a:spcBef>
                <a:spcPts val="0"/>
              </a:spcBef>
              <a:buNone/>
              <a:defRPr sz="1200">
                <a:latin typeface="Proxima Nova"/>
                <a:ea typeface="Proxima Nova"/>
                <a:cs typeface="Proxima Nova"/>
                <a:sym typeface="Proxima Nova"/>
              </a:defRPr>
            </a:lvl5pPr>
            <a:lvl6pPr lvl="5" rtl="0">
              <a:spcBef>
                <a:spcPts val="0"/>
              </a:spcBef>
              <a:buNone/>
              <a:defRPr sz="1200">
                <a:latin typeface="Proxima Nova"/>
                <a:ea typeface="Proxima Nova"/>
                <a:cs typeface="Proxima Nova"/>
                <a:sym typeface="Proxima Nova"/>
              </a:defRPr>
            </a:lvl6pPr>
            <a:lvl7pPr lvl="6" rtl="0">
              <a:spcBef>
                <a:spcPts val="0"/>
              </a:spcBef>
              <a:buNone/>
              <a:defRPr sz="1200">
                <a:latin typeface="Proxima Nova"/>
                <a:ea typeface="Proxima Nova"/>
                <a:cs typeface="Proxima Nova"/>
                <a:sym typeface="Proxima Nova"/>
              </a:defRPr>
            </a:lvl7pPr>
            <a:lvl8pPr lvl="7" rtl="0">
              <a:spcBef>
                <a:spcPts val="0"/>
              </a:spcBef>
              <a:buNone/>
              <a:defRPr sz="1200">
                <a:latin typeface="Proxima Nova"/>
                <a:ea typeface="Proxima Nova"/>
                <a:cs typeface="Proxima Nova"/>
                <a:sym typeface="Proxima Nova"/>
              </a:defRPr>
            </a:lvl8pPr>
            <a:lvl9pPr lvl="8" rtl="0">
              <a:spcBef>
                <a:spcPts val="0"/>
              </a:spcBef>
              <a:buNone/>
              <a:defRPr sz="1200">
                <a:latin typeface="Proxima Nova"/>
                <a:ea typeface="Proxima Nova"/>
                <a:cs typeface="Proxima Nova"/>
                <a:sym typeface="Proxima Nova"/>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cSld name="nature">
    <p:bg>
      <p:bgPr>
        <a:blipFill>
          <a:blip r:embed="rId2">
            <a:alphaModFix/>
          </a:blip>
          <a:stretch>
            <a:fillRect/>
          </a:stretch>
        </a:blipFill>
        <a:effectLst/>
      </p:bgPr>
    </p:bg>
    <p:spTree>
      <p:nvGrpSpPr>
        <p:cNvPr id="1" name="Shape 174"/>
        <p:cNvGrpSpPr/>
        <p:nvPr/>
      </p:nvGrpSpPr>
      <p:grpSpPr>
        <a:xfrm>
          <a:off x="0" y="0"/>
          <a:ext cx="0" cy="0"/>
          <a:chOff x="0" y="0"/>
          <a:chExt cx="0" cy="0"/>
        </a:xfrm>
      </p:grpSpPr>
      <p:sp>
        <p:nvSpPr>
          <p:cNvPr id="175" name="Shape 175"/>
          <p:cNvSpPr txBox="1">
            <a:spLocks noGrp="1"/>
          </p:cNvSpPr>
          <p:nvPr>
            <p:ph type="title"/>
          </p:nvPr>
        </p:nvSpPr>
        <p:spPr>
          <a:xfrm>
            <a:off x="1821825" y="2171700"/>
            <a:ext cx="5943600" cy="685800"/>
          </a:xfrm>
          <a:prstGeom prst="rect">
            <a:avLst/>
          </a:prstGeom>
          <a:noFill/>
          <a:ln>
            <a:noFill/>
          </a:ln>
        </p:spPr>
        <p:txBody>
          <a:bodyPr lIns="91425" tIns="91425" rIns="91425" bIns="91425" anchor="b" anchorCtr="0"/>
          <a:lstStyle>
            <a:lvl1pPr lvl="0" rtl="0">
              <a:spcBef>
                <a:spcPts val="0"/>
              </a:spcBef>
              <a:buNone/>
              <a:defRPr sz="2400" b="1">
                <a:solidFill>
                  <a:schemeClr val="lt1"/>
                </a:solidFill>
                <a:latin typeface="Proxima Nova"/>
                <a:ea typeface="Proxima Nova"/>
                <a:cs typeface="Proxima Nova"/>
                <a:sym typeface="Proxima Nova"/>
              </a:defRPr>
            </a:lvl1pPr>
            <a:lvl2pPr lvl="1" rtl="0">
              <a:spcBef>
                <a:spcPts val="0"/>
              </a:spcBef>
              <a:buNone/>
              <a:defRPr sz="2400" b="1">
                <a:solidFill>
                  <a:schemeClr val="lt1"/>
                </a:solidFill>
                <a:latin typeface="Proxima Nova"/>
                <a:ea typeface="Proxima Nova"/>
                <a:cs typeface="Proxima Nova"/>
                <a:sym typeface="Proxima Nova"/>
              </a:defRPr>
            </a:lvl2pPr>
            <a:lvl3pPr lvl="2" rtl="0">
              <a:spcBef>
                <a:spcPts val="0"/>
              </a:spcBef>
              <a:buNone/>
              <a:defRPr sz="2400" b="1">
                <a:solidFill>
                  <a:schemeClr val="lt1"/>
                </a:solidFill>
                <a:latin typeface="Proxima Nova"/>
                <a:ea typeface="Proxima Nova"/>
                <a:cs typeface="Proxima Nova"/>
                <a:sym typeface="Proxima Nova"/>
              </a:defRPr>
            </a:lvl3pPr>
            <a:lvl4pPr lvl="3" rtl="0">
              <a:spcBef>
                <a:spcPts val="0"/>
              </a:spcBef>
              <a:buNone/>
              <a:defRPr sz="2400" b="1">
                <a:solidFill>
                  <a:schemeClr val="lt1"/>
                </a:solidFill>
                <a:latin typeface="Proxima Nova"/>
                <a:ea typeface="Proxima Nova"/>
                <a:cs typeface="Proxima Nova"/>
                <a:sym typeface="Proxima Nova"/>
              </a:defRPr>
            </a:lvl4pPr>
            <a:lvl5pPr lvl="4" rtl="0">
              <a:spcBef>
                <a:spcPts val="0"/>
              </a:spcBef>
              <a:buNone/>
              <a:defRPr sz="2400" b="1">
                <a:solidFill>
                  <a:schemeClr val="lt1"/>
                </a:solidFill>
                <a:latin typeface="Proxima Nova"/>
                <a:ea typeface="Proxima Nova"/>
                <a:cs typeface="Proxima Nova"/>
                <a:sym typeface="Proxima Nova"/>
              </a:defRPr>
            </a:lvl5pPr>
            <a:lvl6pPr lvl="5" rtl="0">
              <a:spcBef>
                <a:spcPts val="0"/>
              </a:spcBef>
              <a:buNone/>
              <a:defRPr sz="2400" b="1">
                <a:solidFill>
                  <a:schemeClr val="lt1"/>
                </a:solidFill>
                <a:latin typeface="Proxima Nova"/>
                <a:ea typeface="Proxima Nova"/>
                <a:cs typeface="Proxima Nova"/>
                <a:sym typeface="Proxima Nova"/>
              </a:defRPr>
            </a:lvl6pPr>
            <a:lvl7pPr lvl="6" rtl="0">
              <a:spcBef>
                <a:spcPts val="0"/>
              </a:spcBef>
              <a:buNone/>
              <a:defRPr sz="2400" b="1">
                <a:solidFill>
                  <a:schemeClr val="lt1"/>
                </a:solidFill>
                <a:latin typeface="Proxima Nova"/>
                <a:ea typeface="Proxima Nova"/>
                <a:cs typeface="Proxima Nova"/>
                <a:sym typeface="Proxima Nova"/>
              </a:defRPr>
            </a:lvl7pPr>
            <a:lvl8pPr lvl="7" rtl="0">
              <a:spcBef>
                <a:spcPts val="0"/>
              </a:spcBef>
              <a:buNone/>
              <a:defRPr sz="2400" b="1">
                <a:solidFill>
                  <a:schemeClr val="lt1"/>
                </a:solidFill>
                <a:latin typeface="Proxima Nova"/>
                <a:ea typeface="Proxima Nova"/>
                <a:cs typeface="Proxima Nova"/>
                <a:sym typeface="Proxima Nova"/>
              </a:defRPr>
            </a:lvl8pPr>
            <a:lvl9pPr lvl="8" rtl="0">
              <a:spcBef>
                <a:spcPts val="0"/>
              </a:spcBef>
              <a:buNone/>
              <a:defRPr sz="2400" b="1">
                <a:solidFill>
                  <a:schemeClr val="lt1"/>
                </a:solidFill>
                <a:latin typeface="Proxima Nova"/>
                <a:ea typeface="Proxima Nova"/>
                <a:cs typeface="Proxima Nova"/>
                <a:sym typeface="Proxima Nova"/>
              </a:defRPr>
            </a:lvl9pPr>
          </a:lstStyle>
          <a:p>
            <a:endParaRPr/>
          </a:p>
        </p:txBody>
      </p:sp>
      <p:sp>
        <p:nvSpPr>
          <p:cNvPr id="176" name="Shape 176"/>
          <p:cNvSpPr txBox="1">
            <a:spLocks noGrp="1"/>
          </p:cNvSpPr>
          <p:nvPr>
            <p:ph type="subTitle" idx="1"/>
          </p:nvPr>
        </p:nvSpPr>
        <p:spPr>
          <a:xfrm>
            <a:off x="1821825" y="3048000"/>
            <a:ext cx="5029200" cy="285900"/>
          </a:xfrm>
          <a:prstGeom prst="rect">
            <a:avLst/>
          </a:prstGeom>
          <a:noFill/>
          <a:ln>
            <a:noFill/>
          </a:ln>
        </p:spPr>
        <p:txBody>
          <a:bodyPr lIns="91425" tIns="91425" rIns="91425" bIns="91425" anchor="ctr" anchorCtr="0"/>
          <a:lstStyle>
            <a:lvl1pPr lvl="0" rtl="0">
              <a:spcBef>
                <a:spcPts val="0"/>
              </a:spcBef>
              <a:buNone/>
              <a:defRPr sz="1600">
                <a:solidFill>
                  <a:srgbClr val="FFFFFF"/>
                </a:solidFill>
                <a:latin typeface="Proxima Nova"/>
                <a:ea typeface="Proxima Nova"/>
                <a:cs typeface="Proxima Nova"/>
                <a:sym typeface="Proxima Nova"/>
              </a:defRPr>
            </a:lvl1pPr>
            <a:lvl2pPr lvl="1" rtl="0">
              <a:spcBef>
                <a:spcPts val="0"/>
              </a:spcBef>
              <a:buNone/>
              <a:defRPr sz="1600">
                <a:latin typeface="Proxima Nova"/>
                <a:ea typeface="Proxima Nova"/>
                <a:cs typeface="Proxima Nova"/>
                <a:sym typeface="Proxima Nova"/>
              </a:defRPr>
            </a:lvl2pPr>
            <a:lvl3pPr lvl="2" rtl="0">
              <a:spcBef>
                <a:spcPts val="0"/>
              </a:spcBef>
              <a:buNone/>
              <a:defRPr sz="1600">
                <a:latin typeface="Proxima Nova"/>
                <a:ea typeface="Proxima Nova"/>
                <a:cs typeface="Proxima Nova"/>
                <a:sym typeface="Proxima Nova"/>
              </a:defRPr>
            </a:lvl3pPr>
            <a:lvl4pPr lvl="3" rtl="0">
              <a:spcBef>
                <a:spcPts val="0"/>
              </a:spcBef>
              <a:buNone/>
              <a:defRPr sz="1600">
                <a:latin typeface="Proxima Nova"/>
                <a:ea typeface="Proxima Nova"/>
                <a:cs typeface="Proxima Nova"/>
                <a:sym typeface="Proxima Nova"/>
              </a:defRPr>
            </a:lvl4pPr>
            <a:lvl5pPr lvl="4" rtl="0">
              <a:spcBef>
                <a:spcPts val="0"/>
              </a:spcBef>
              <a:buNone/>
              <a:defRPr sz="1600">
                <a:latin typeface="Proxima Nova"/>
                <a:ea typeface="Proxima Nova"/>
                <a:cs typeface="Proxima Nova"/>
                <a:sym typeface="Proxima Nova"/>
              </a:defRPr>
            </a:lvl5pPr>
            <a:lvl6pPr lvl="5" rtl="0">
              <a:spcBef>
                <a:spcPts val="0"/>
              </a:spcBef>
              <a:buNone/>
              <a:defRPr sz="1600">
                <a:latin typeface="Proxima Nova"/>
                <a:ea typeface="Proxima Nova"/>
                <a:cs typeface="Proxima Nova"/>
                <a:sym typeface="Proxima Nova"/>
              </a:defRPr>
            </a:lvl6pPr>
            <a:lvl7pPr lvl="6" rtl="0">
              <a:spcBef>
                <a:spcPts val="0"/>
              </a:spcBef>
              <a:buNone/>
              <a:defRPr sz="1600">
                <a:latin typeface="Proxima Nova"/>
                <a:ea typeface="Proxima Nova"/>
                <a:cs typeface="Proxima Nova"/>
                <a:sym typeface="Proxima Nova"/>
              </a:defRPr>
            </a:lvl7pPr>
            <a:lvl8pPr lvl="7" rtl="0">
              <a:spcBef>
                <a:spcPts val="0"/>
              </a:spcBef>
              <a:buNone/>
              <a:defRPr sz="1600">
                <a:latin typeface="Proxima Nova"/>
                <a:ea typeface="Proxima Nova"/>
                <a:cs typeface="Proxima Nova"/>
                <a:sym typeface="Proxima Nova"/>
              </a:defRPr>
            </a:lvl8pPr>
            <a:lvl9pPr lvl="8" rtl="0">
              <a:spcBef>
                <a:spcPts val="0"/>
              </a:spcBef>
              <a:buNone/>
              <a:defRPr sz="1600">
                <a:latin typeface="Proxima Nova"/>
                <a:ea typeface="Proxima Nova"/>
                <a:cs typeface="Proxima Nova"/>
                <a:sym typeface="Proxima Nova"/>
              </a:defRPr>
            </a:lvl9pPr>
          </a:lstStyle>
          <a:p>
            <a:endParaRPr/>
          </a:p>
        </p:txBody>
      </p:sp>
      <p:sp>
        <p:nvSpPr>
          <p:cNvPr id="177" name="Shape 177"/>
          <p:cNvSpPr txBox="1">
            <a:spLocks noGrp="1"/>
          </p:cNvSpPr>
          <p:nvPr>
            <p:ph type="subTitle" idx="2"/>
          </p:nvPr>
        </p:nvSpPr>
        <p:spPr>
          <a:xfrm>
            <a:off x="1821825" y="3505200"/>
            <a:ext cx="4572000" cy="1200000"/>
          </a:xfrm>
          <a:prstGeom prst="rect">
            <a:avLst/>
          </a:prstGeom>
          <a:noFill/>
          <a:ln>
            <a:noFill/>
          </a:ln>
        </p:spPr>
        <p:txBody>
          <a:bodyPr lIns="91425" tIns="91425" rIns="91425" bIns="91425" anchor="t" anchorCtr="0"/>
          <a:lstStyle>
            <a:lvl1pPr lvl="0" rtl="0">
              <a:spcBef>
                <a:spcPts val="0"/>
              </a:spcBef>
              <a:buNone/>
              <a:defRPr sz="1200">
                <a:solidFill>
                  <a:srgbClr val="FFFFFF"/>
                </a:solidFill>
                <a:latin typeface="Proxima Nova"/>
                <a:ea typeface="Proxima Nova"/>
                <a:cs typeface="Proxima Nova"/>
                <a:sym typeface="Proxima Nova"/>
              </a:defRPr>
            </a:lvl1pPr>
            <a:lvl2pPr lvl="1" rtl="0">
              <a:spcBef>
                <a:spcPts val="0"/>
              </a:spcBef>
              <a:buNone/>
              <a:defRPr sz="1200">
                <a:latin typeface="Proxima Nova"/>
                <a:ea typeface="Proxima Nova"/>
                <a:cs typeface="Proxima Nova"/>
                <a:sym typeface="Proxima Nova"/>
              </a:defRPr>
            </a:lvl2pPr>
            <a:lvl3pPr lvl="2" rtl="0">
              <a:spcBef>
                <a:spcPts val="0"/>
              </a:spcBef>
              <a:buNone/>
              <a:defRPr sz="1200">
                <a:latin typeface="Proxima Nova"/>
                <a:ea typeface="Proxima Nova"/>
                <a:cs typeface="Proxima Nova"/>
                <a:sym typeface="Proxima Nova"/>
              </a:defRPr>
            </a:lvl3pPr>
            <a:lvl4pPr lvl="3" rtl="0">
              <a:spcBef>
                <a:spcPts val="0"/>
              </a:spcBef>
              <a:buNone/>
              <a:defRPr sz="1200">
                <a:latin typeface="Proxima Nova"/>
                <a:ea typeface="Proxima Nova"/>
                <a:cs typeface="Proxima Nova"/>
                <a:sym typeface="Proxima Nova"/>
              </a:defRPr>
            </a:lvl4pPr>
            <a:lvl5pPr lvl="4" rtl="0">
              <a:spcBef>
                <a:spcPts val="0"/>
              </a:spcBef>
              <a:buNone/>
              <a:defRPr sz="1200">
                <a:latin typeface="Proxima Nova"/>
                <a:ea typeface="Proxima Nova"/>
                <a:cs typeface="Proxima Nova"/>
                <a:sym typeface="Proxima Nova"/>
              </a:defRPr>
            </a:lvl5pPr>
            <a:lvl6pPr lvl="5" rtl="0">
              <a:spcBef>
                <a:spcPts val="0"/>
              </a:spcBef>
              <a:buNone/>
              <a:defRPr sz="1200">
                <a:latin typeface="Proxima Nova"/>
                <a:ea typeface="Proxima Nova"/>
                <a:cs typeface="Proxima Nova"/>
                <a:sym typeface="Proxima Nova"/>
              </a:defRPr>
            </a:lvl6pPr>
            <a:lvl7pPr lvl="6" rtl="0">
              <a:spcBef>
                <a:spcPts val="0"/>
              </a:spcBef>
              <a:buNone/>
              <a:defRPr sz="1200">
                <a:latin typeface="Proxima Nova"/>
                <a:ea typeface="Proxima Nova"/>
                <a:cs typeface="Proxima Nova"/>
                <a:sym typeface="Proxima Nova"/>
              </a:defRPr>
            </a:lvl7pPr>
            <a:lvl8pPr lvl="7" rtl="0">
              <a:spcBef>
                <a:spcPts val="0"/>
              </a:spcBef>
              <a:buNone/>
              <a:defRPr sz="1200">
                <a:latin typeface="Proxima Nova"/>
                <a:ea typeface="Proxima Nova"/>
                <a:cs typeface="Proxima Nova"/>
                <a:sym typeface="Proxima Nova"/>
              </a:defRPr>
            </a:lvl8pPr>
            <a:lvl9pPr lvl="8" rtl="0">
              <a:spcBef>
                <a:spcPts val="0"/>
              </a:spcBef>
              <a:buNone/>
              <a:defRPr sz="1200">
                <a:latin typeface="Proxima Nova"/>
                <a:ea typeface="Proxima Nova"/>
                <a:cs typeface="Proxima Nova"/>
                <a:sym typeface="Proxima Nova"/>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cSld name="text only">
    <p:spTree>
      <p:nvGrpSpPr>
        <p:cNvPr id="1" name="Shape 221"/>
        <p:cNvGrpSpPr/>
        <p:nvPr/>
      </p:nvGrpSpPr>
      <p:grpSpPr>
        <a:xfrm>
          <a:off x="0" y="0"/>
          <a:ext cx="0" cy="0"/>
          <a:chOff x="0" y="0"/>
          <a:chExt cx="0" cy="0"/>
        </a:xfrm>
      </p:grpSpPr>
      <p:sp>
        <p:nvSpPr>
          <p:cNvPr id="222" name="Shape 222"/>
          <p:cNvSpPr txBox="1">
            <a:spLocks noGrp="1"/>
          </p:cNvSpPr>
          <p:nvPr>
            <p:ph type="ftr" idx="11"/>
          </p:nvPr>
        </p:nvSpPr>
        <p:spPr>
          <a:xfrm>
            <a:off x="457200" y="4800600"/>
            <a:ext cx="7162800" cy="273900"/>
          </a:xfrm>
          <a:prstGeom prst="rect">
            <a:avLst/>
          </a:prstGeom>
          <a:noFill/>
          <a:ln>
            <a:noFill/>
          </a:ln>
        </p:spPr>
        <p:txBody>
          <a:bodyPr lIns="91425" tIns="91425" rIns="91425" bIns="91425" anchor="ctr" anchorCtr="0"/>
          <a:lstStyle>
            <a:lvl1pPr marL="0" marR="0" lvl="0" indent="0" algn="l" rtl="0">
              <a:spcBef>
                <a:spcPts val="0"/>
              </a:spcBef>
              <a:spcAft>
                <a:spcPts val="0"/>
              </a:spcAft>
              <a:buNone/>
              <a:defRPr sz="800" b="0" i="0" u="none" strike="noStrike" cap="none">
                <a:solidFill>
                  <a:srgbClr val="4C4C4C"/>
                </a:solidFill>
                <a:latin typeface="Arial"/>
                <a:ea typeface="Arial"/>
                <a:cs typeface="Arial"/>
                <a:sym typeface="Arial"/>
              </a:defRPr>
            </a:lvl1pPr>
            <a:lvl2pPr marL="457200" marR="0" lvl="1" indent="0" algn="l" rtl="0">
              <a:spcBef>
                <a:spcPts val="0"/>
              </a:spcBef>
              <a:spcAft>
                <a:spcPts val="0"/>
              </a:spcAft>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223" name="Shape 223"/>
          <p:cNvSpPr txBox="1">
            <a:spLocks noGrp="1"/>
          </p:cNvSpPr>
          <p:nvPr>
            <p:ph type="sldNum" idx="12"/>
          </p:nvPr>
        </p:nvSpPr>
        <p:spPr>
          <a:xfrm>
            <a:off x="-76200" y="4800600"/>
            <a:ext cx="533400" cy="273900"/>
          </a:xfrm>
          <a:prstGeom prst="rect">
            <a:avLst/>
          </a:prstGeom>
          <a:noFill/>
          <a:ln>
            <a:noFill/>
          </a:ln>
        </p:spPr>
        <p:txBody>
          <a:bodyPr lIns="91425" tIns="0" rIns="91425" bIns="18275" anchor="ctr" anchorCtr="0">
            <a:noAutofit/>
          </a:bodyPr>
          <a:lstStyle/>
          <a:p>
            <a:pPr marL="0" marR="0" lvl="0" indent="0" algn="r" rtl="0">
              <a:spcBef>
                <a:spcPts val="0"/>
              </a:spcBef>
              <a:spcAft>
                <a:spcPts val="0"/>
              </a:spcAft>
              <a:buSzPct val="25000"/>
              <a:buNone/>
            </a:pPr>
            <a:fld id="{00000000-1234-1234-1234-123412341234}" type="slidenum">
              <a:rPr lang="en" sz="800" b="0" i="0" u="none" strike="noStrike" cap="none">
                <a:solidFill>
                  <a:schemeClr val="dk1"/>
                </a:solidFill>
                <a:latin typeface="Arial"/>
                <a:ea typeface="Arial"/>
                <a:cs typeface="Arial"/>
                <a:sym typeface="Arial"/>
              </a:rPr>
              <a:t>‹#›</a:t>
            </a:fld>
            <a:endParaRPr lang="en" sz="800" b="0" i="0" u="none" strike="noStrike" cap="none">
              <a:solidFill>
                <a:schemeClr val="dk1"/>
              </a:solidFill>
              <a:latin typeface="Arial"/>
              <a:ea typeface="Arial"/>
              <a:cs typeface="Arial"/>
              <a:sym typeface="Arial"/>
            </a:endParaRPr>
          </a:p>
        </p:txBody>
      </p:sp>
      <p:sp>
        <p:nvSpPr>
          <p:cNvPr id="224" name="Shape 224"/>
          <p:cNvSpPr txBox="1">
            <a:spLocks noGrp="1"/>
          </p:cNvSpPr>
          <p:nvPr>
            <p:ph type="title"/>
          </p:nvPr>
        </p:nvSpPr>
        <p:spPr>
          <a:xfrm>
            <a:off x="685800" y="0"/>
            <a:ext cx="7772400" cy="1028700"/>
          </a:xfrm>
          <a:prstGeom prst="rect">
            <a:avLst/>
          </a:prstGeom>
          <a:noFill/>
          <a:ln>
            <a:noFill/>
          </a:ln>
        </p:spPr>
        <p:txBody>
          <a:bodyPr lIns="91425" tIns="91425" rIns="91425" bIns="91425" anchor="b" anchorCtr="0"/>
          <a:lstStyle>
            <a:lvl1pPr marL="0" marR="0" lvl="0" indent="0" algn="l" rtl="0">
              <a:spcBef>
                <a:spcPts val="0"/>
              </a:spcBef>
              <a:spcAft>
                <a:spcPts val="0"/>
              </a:spcAft>
              <a:buFont typeface="Proxima Nova"/>
              <a:buNone/>
              <a:defRPr sz="2800" b="0" i="0" u="none" strike="noStrike" cap="none">
                <a:solidFill>
                  <a:srgbClr val="000000"/>
                </a:solidFill>
                <a:latin typeface="Proxima Nova"/>
                <a:ea typeface="Proxima Nova"/>
                <a:cs typeface="Proxima Nova"/>
                <a:sym typeface="Proxima Nova"/>
              </a:defRPr>
            </a:lvl1pPr>
            <a:lvl2pPr marL="0" marR="0" lvl="1" indent="0" algn="ctr" rtl="0">
              <a:spcBef>
                <a:spcPts val="0"/>
              </a:spcBef>
              <a:spcAft>
                <a:spcPts val="0"/>
              </a:spcAft>
              <a:buNone/>
              <a:defRPr sz="4400" b="0" i="0" u="none" strike="noStrike" cap="none">
                <a:solidFill>
                  <a:schemeClr val="dk1"/>
                </a:solidFill>
                <a:latin typeface="Calibri"/>
                <a:ea typeface="Calibri"/>
                <a:cs typeface="Calibri"/>
                <a:sym typeface="Calibri"/>
              </a:defRPr>
            </a:lvl2pPr>
            <a:lvl3pPr marL="0" marR="0" lvl="2" indent="0" algn="ctr" rtl="0">
              <a:spcBef>
                <a:spcPts val="0"/>
              </a:spcBef>
              <a:spcAft>
                <a:spcPts val="0"/>
              </a:spcAft>
              <a:buNone/>
              <a:defRPr sz="4400" b="0" i="0" u="none" strike="noStrike" cap="none">
                <a:solidFill>
                  <a:schemeClr val="dk1"/>
                </a:solidFill>
                <a:latin typeface="Calibri"/>
                <a:ea typeface="Calibri"/>
                <a:cs typeface="Calibri"/>
                <a:sym typeface="Calibri"/>
              </a:defRPr>
            </a:lvl3pPr>
            <a:lvl4pPr marL="0" marR="0" lvl="3" indent="0" algn="ctr" rtl="0">
              <a:spcBef>
                <a:spcPts val="0"/>
              </a:spcBef>
              <a:spcAft>
                <a:spcPts val="0"/>
              </a:spcAft>
              <a:buNone/>
              <a:defRPr sz="4400" b="0" i="0" u="none" strike="noStrike" cap="none">
                <a:solidFill>
                  <a:schemeClr val="dk1"/>
                </a:solidFill>
                <a:latin typeface="Calibri"/>
                <a:ea typeface="Calibri"/>
                <a:cs typeface="Calibri"/>
                <a:sym typeface="Calibri"/>
              </a:defRPr>
            </a:lvl4pPr>
            <a:lvl5pPr marL="0" marR="0" lvl="4" indent="0" algn="ctr" rtl="0">
              <a:spcBef>
                <a:spcPts val="0"/>
              </a:spcBef>
              <a:spcAft>
                <a:spcPts val="0"/>
              </a:spcAft>
              <a:buNone/>
              <a:defRPr sz="4400" b="0" i="0" u="none" strike="noStrike" cap="none">
                <a:solidFill>
                  <a:schemeClr val="dk1"/>
                </a:solidFill>
                <a:latin typeface="Calibri"/>
                <a:ea typeface="Calibri"/>
                <a:cs typeface="Calibri"/>
                <a:sym typeface="Calibri"/>
              </a:defRPr>
            </a:lvl5pPr>
            <a:lvl6pPr marL="457200" marR="0" lvl="5" indent="0" algn="ctr" rtl="0">
              <a:spcBef>
                <a:spcPts val="0"/>
              </a:spcBef>
              <a:spcAft>
                <a:spcPts val="0"/>
              </a:spcAft>
              <a:buNone/>
              <a:defRPr sz="4400" b="0" i="0" u="none" strike="noStrike" cap="none">
                <a:solidFill>
                  <a:schemeClr val="dk1"/>
                </a:solidFill>
                <a:latin typeface="Calibri"/>
                <a:ea typeface="Calibri"/>
                <a:cs typeface="Calibri"/>
                <a:sym typeface="Calibri"/>
              </a:defRPr>
            </a:lvl6pPr>
            <a:lvl7pPr marL="914400" marR="0" lvl="6" indent="0" algn="ctr" rtl="0">
              <a:spcBef>
                <a:spcPts val="0"/>
              </a:spcBef>
              <a:spcAft>
                <a:spcPts val="0"/>
              </a:spcAft>
              <a:buNone/>
              <a:defRPr sz="4400" b="0" i="0" u="none" strike="noStrike" cap="none">
                <a:solidFill>
                  <a:schemeClr val="dk1"/>
                </a:solidFill>
                <a:latin typeface="Calibri"/>
                <a:ea typeface="Calibri"/>
                <a:cs typeface="Calibri"/>
                <a:sym typeface="Calibri"/>
              </a:defRPr>
            </a:lvl7pPr>
            <a:lvl8pPr marL="1371600" marR="0" lvl="7" indent="0" algn="ctr" rtl="0">
              <a:spcBef>
                <a:spcPts val="0"/>
              </a:spcBef>
              <a:spcAft>
                <a:spcPts val="0"/>
              </a:spcAft>
              <a:buNone/>
              <a:defRPr sz="4400" b="0" i="0" u="none" strike="noStrike" cap="none">
                <a:solidFill>
                  <a:schemeClr val="dk1"/>
                </a:solidFill>
                <a:latin typeface="Calibri"/>
                <a:ea typeface="Calibri"/>
                <a:cs typeface="Calibri"/>
                <a:sym typeface="Calibri"/>
              </a:defRPr>
            </a:lvl8pPr>
            <a:lvl9pPr marL="1828800" marR="0" lvl="8" indent="0" algn="ctr" rtl="0">
              <a:spcBef>
                <a:spcPts val="0"/>
              </a:spcBef>
              <a:spcAft>
                <a:spcPts val="0"/>
              </a:spcAft>
              <a:buNone/>
              <a:defRPr sz="4400" b="0" i="0" u="none" strike="noStrike" cap="none">
                <a:solidFill>
                  <a:schemeClr val="dk1"/>
                </a:solidFill>
                <a:latin typeface="Calibri"/>
                <a:ea typeface="Calibri"/>
                <a:cs typeface="Calibri"/>
                <a:sym typeface="Calibri"/>
              </a:defRPr>
            </a:lvl9pPr>
          </a:lstStyle>
          <a:p>
            <a:endParaRPr/>
          </a:p>
        </p:txBody>
      </p:sp>
      <p:sp>
        <p:nvSpPr>
          <p:cNvPr id="225" name="Shape 225"/>
          <p:cNvSpPr txBox="1">
            <a:spLocks noGrp="1"/>
          </p:cNvSpPr>
          <p:nvPr>
            <p:ph type="body" idx="1"/>
          </p:nvPr>
        </p:nvSpPr>
        <p:spPr>
          <a:xfrm>
            <a:off x="685800" y="1292612"/>
            <a:ext cx="7772400" cy="3274800"/>
          </a:xfrm>
          <a:prstGeom prst="rect">
            <a:avLst/>
          </a:prstGeom>
          <a:noFill/>
          <a:ln>
            <a:noFill/>
          </a:ln>
        </p:spPr>
        <p:txBody>
          <a:bodyPr lIns="91425" tIns="91425" rIns="91425" bIns="91425" anchor="t" anchorCtr="0"/>
          <a:lstStyle>
            <a:lvl1pPr marL="0" marR="0" lvl="0" indent="0" algn="l" rtl="0">
              <a:lnSpc>
                <a:spcPct val="110000"/>
              </a:lnSpc>
              <a:spcBef>
                <a:spcPts val="280"/>
              </a:spcBef>
              <a:spcAft>
                <a:spcPts val="0"/>
              </a:spcAft>
              <a:buClr>
                <a:srgbClr val="000000"/>
              </a:buClr>
              <a:buSzPct val="100000"/>
              <a:buFont typeface="Proxima Nova"/>
              <a:buNone/>
              <a:defRPr sz="2000" b="0" i="0" u="none" strike="noStrike" cap="none">
                <a:solidFill>
                  <a:srgbClr val="000000"/>
                </a:solidFill>
                <a:latin typeface="Proxima Nova"/>
                <a:ea typeface="Proxima Nova"/>
                <a:cs typeface="Proxima Nova"/>
                <a:sym typeface="Proxima Nova"/>
              </a:defRPr>
            </a:lvl1pPr>
            <a:lvl2pPr marL="742950" marR="0" lvl="1" indent="-171450" algn="l" rtl="0">
              <a:spcBef>
                <a:spcPts val="360"/>
              </a:spcBef>
              <a:spcAft>
                <a:spcPts val="0"/>
              </a:spcAft>
              <a:buClr>
                <a:schemeClr val="dk1"/>
              </a:buClr>
              <a:buSzPct val="100000"/>
              <a:buFont typeface="Proxima Nova"/>
              <a:buChar char="●"/>
              <a:defRPr sz="2000" b="0" i="0" u="none" strike="noStrike" cap="none">
                <a:solidFill>
                  <a:schemeClr val="dk1"/>
                </a:solidFill>
                <a:latin typeface="Proxima Nova"/>
                <a:ea typeface="Proxima Nova"/>
                <a:cs typeface="Proxima Nova"/>
                <a:sym typeface="Proxima Nova"/>
              </a:defRPr>
            </a:lvl2pPr>
            <a:lvl3pPr marL="1143000" marR="0" lvl="2" indent="-114300" algn="l" rtl="0">
              <a:spcBef>
                <a:spcPts val="360"/>
              </a:spcBef>
              <a:spcAft>
                <a:spcPts val="0"/>
              </a:spcAft>
              <a:buClr>
                <a:schemeClr val="dk1"/>
              </a:buClr>
              <a:buSzPct val="100000"/>
              <a:buFont typeface="Proxima Nova"/>
              <a:buChar char="○"/>
              <a:defRPr sz="1800" b="0" i="0" u="none" strike="noStrike" cap="none">
                <a:solidFill>
                  <a:schemeClr val="dk1"/>
                </a:solidFill>
                <a:latin typeface="Proxima Nova"/>
                <a:ea typeface="Proxima Nova"/>
                <a:cs typeface="Proxima Nova"/>
                <a:sym typeface="Proxima Nova"/>
              </a:defRPr>
            </a:lvl3pPr>
            <a:lvl4pPr marL="1600200" marR="0" lvl="3" indent="-114300" algn="l" rtl="0">
              <a:spcBef>
                <a:spcPts val="360"/>
              </a:spcBef>
              <a:spcAft>
                <a:spcPts val="0"/>
              </a:spcAft>
              <a:buClr>
                <a:schemeClr val="dk1"/>
              </a:buClr>
              <a:buSzPct val="100000"/>
              <a:buFont typeface="Proxima Nova"/>
              <a:buChar char="■"/>
              <a:defRPr sz="1800" b="0" i="0" u="none" strike="noStrike" cap="none">
                <a:solidFill>
                  <a:schemeClr val="dk1"/>
                </a:solidFill>
                <a:latin typeface="Proxima Nova"/>
                <a:ea typeface="Proxima Nova"/>
                <a:cs typeface="Proxima Nova"/>
                <a:sym typeface="Proxima Nova"/>
              </a:defRPr>
            </a:lvl4pPr>
            <a:lvl5pPr marL="2057400" marR="0" lvl="4" indent="-114300" algn="l" rtl="0">
              <a:spcBef>
                <a:spcPts val="360"/>
              </a:spcBef>
              <a:spcAft>
                <a:spcPts val="0"/>
              </a:spcAft>
              <a:buClr>
                <a:schemeClr val="dk1"/>
              </a:buClr>
              <a:buSzPct val="100000"/>
              <a:buFont typeface="Proxima Nova"/>
              <a:buChar char="»"/>
              <a:defRPr sz="1800" b="0" i="0" u="none" strike="noStrike" cap="none">
                <a:solidFill>
                  <a:schemeClr val="dk1"/>
                </a:solidFill>
                <a:latin typeface="Proxima Nova"/>
                <a:ea typeface="Proxima Nova"/>
                <a:cs typeface="Proxima Nova"/>
                <a:sym typeface="Proxima Nova"/>
              </a:defRPr>
            </a:lvl5pPr>
            <a:lvl6pPr marL="2514600" marR="0" lvl="5" indent="-101600" algn="l" rtl="0">
              <a:spcBef>
                <a:spcPts val="400"/>
              </a:spcBef>
              <a:buClr>
                <a:schemeClr val="dk1"/>
              </a:buClr>
              <a:buSzPct val="100000"/>
              <a:buFont typeface="Proxima Nova"/>
              <a:buChar char="•"/>
              <a:defRPr sz="1800" b="0" i="0" u="none" strike="noStrike" cap="none">
                <a:solidFill>
                  <a:schemeClr val="dk1"/>
                </a:solidFill>
                <a:latin typeface="Proxima Nova"/>
                <a:ea typeface="Proxima Nova"/>
                <a:cs typeface="Proxima Nova"/>
                <a:sym typeface="Proxima Nova"/>
              </a:defRPr>
            </a:lvl6pPr>
            <a:lvl7pPr marL="2971800" marR="0" lvl="6" indent="-101600" algn="l" rtl="0">
              <a:spcBef>
                <a:spcPts val="400"/>
              </a:spcBef>
              <a:buClr>
                <a:schemeClr val="dk1"/>
              </a:buClr>
              <a:buSzPct val="100000"/>
              <a:buFont typeface="Proxima Nova"/>
              <a:buChar char="•"/>
              <a:defRPr sz="1800" b="0" i="0" u="none" strike="noStrike" cap="none">
                <a:solidFill>
                  <a:schemeClr val="dk1"/>
                </a:solidFill>
                <a:latin typeface="Proxima Nova"/>
                <a:ea typeface="Proxima Nova"/>
                <a:cs typeface="Proxima Nova"/>
                <a:sym typeface="Proxima Nova"/>
              </a:defRPr>
            </a:lvl7pPr>
            <a:lvl8pPr marL="3429000" marR="0" lvl="7" indent="-101600" algn="l" rtl="0">
              <a:spcBef>
                <a:spcPts val="400"/>
              </a:spcBef>
              <a:buClr>
                <a:schemeClr val="dk1"/>
              </a:buClr>
              <a:buSzPct val="100000"/>
              <a:buFont typeface="Proxima Nova"/>
              <a:buChar char="•"/>
              <a:defRPr sz="1800" b="0" i="0" u="none" strike="noStrike" cap="none">
                <a:solidFill>
                  <a:schemeClr val="dk1"/>
                </a:solidFill>
                <a:latin typeface="Proxima Nova"/>
                <a:ea typeface="Proxima Nova"/>
                <a:cs typeface="Proxima Nova"/>
                <a:sym typeface="Proxima Nova"/>
              </a:defRPr>
            </a:lvl8pPr>
            <a:lvl9pPr marL="3886200" marR="0" lvl="8" indent="-101600" algn="l" rtl="0">
              <a:spcBef>
                <a:spcPts val="400"/>
              </a:spcBef>
              <a:buClr>
                <a:schemeClr val="dk1"/>
              </a:buClr>
              <a:buSzPct val="100000"/>
              <a:buFont typeface="Proxima Nova"/>
              <a:buChar char="•"/>
              <a:defRPr sz="1800" b="0" i="0" u="none" strike="noStrike" cap="none">
                <a:solidFill>
                  <a:schemeClr val="dk1"/>
                </a:solidFill>
                <a:latin typeface="Proxima Nova"/>
                <a:ea typeface="Proxima Nova"/>
                <a:cs typeface="Proxima Nova"/>
                <a:sym typeface="Proxima Nova"/>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11700" y="445025"/>
            <a:ext cx="8520600" cy="5727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body" idx="1"/>
          </p:nvPr>
        </p:nvSpPr>
        <p:spPr>
          <a:xfrm>
            <a:off x="311700" y="1152475"/>
            <a:ext cx="3999900" cy="34164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3" name="Shape 23"/>
          <p:cNvSpPr txBox="1">
            <a:spLocks noGrp="1"/>
          </p:cNvSpPr>
          <p:nvPr>
            <p:ph type="body" idx="2"/>
          </p:nvPr>
        </p:nvSpPr>
        <p:spPr>
          <a:xfrm>
            <a:off x="4832400" y="1152475"/>
            <a:ext cx="3999900" cy="34164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4" name="Shape 24"/>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311700" y="445025"/>
            <a:ext cx="8520600" cy="5727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7" name="Shape 27"/>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311700" y="555600"/>
            <a:ext cx="2808000" cy="755700"/>
          </a:xfrm>
          <a:prstGeom prst="rect">
            <a:avLst/>
          </a:prstGeom>
        </p:spPr>
        <p:txBody>
          <a:bodyPr lIns="91425" tIns="91425" rIns="91425" bIns="91425" anchor="b" anchorCtr="0"/>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a:endParaRPr/>
          </a:p>
        </p:txBody>
      </p:sp>
      <p:sp>
        <p:nvSpPr>
          <p:cNvPr id="30" name="Shape 30"/>
          <p:cNvSpPr txBox="1">
            <a:spLocks noGrp="1"/>
          </p:cNvSpPr>
          <p:nvPr>
            <p:ph type="body" idx="1"/>
          </p:nvPr>
        </p:nvSpPr>
        <p:spPr>
          <a:xfrm>
            <a:off x="311700" y="1389600"/>
            <a:ext cx="2808000" cy="3179400"/>
          </a:xfrm>
          <a:prstGeom prst="rect">
            <a:avLst/>
          </a:prstGeom>
        </p:spPr>
        <p:txBody>
          <a:bodyPr lIns="91425" tIns="91425" rIns="91425" bIns="91425" anchor="t" anchorCtr="0"/>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31" name="Shape 31"/>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Main point">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490250" y="450150"/>
            <a:ext cx="6367800" cy="4090800"/>
          </a:xfrm>
          <a:prstGeom prst="rect">
            <a:avLst/>
          </a:prstGeom>
        </p:spPr>
        <p:txBody>
          <a:bodyPr lIns="91425" tIns="91425" rIns="91425" bIns="91425" anchor="ctr" anchorCtr="0"/>
          <a:lstStyle>
            <a:lvl1pPr lvl="0">
              <a:spcBef>
                <a:spcPts val="0"/>
              </a:spcBef>
              <a:buSzPct val="100000"/>
              <a:defRPr sz="4800"/>
            </a:lvl1pPr>
            <a:lvl2pPr lvl="1">
              <a:spcBef>
                <a:spcPts val="0"/>
              </a:spcBef>
              <a:buSzPct val="100000"/>
              <a:defRPr sz="4800"/>
            </a:lvl2pPr>
            <a:lvl3pPr lvl="2">
              <a:spcBef>
                <a:spcPts val="0"/>
              </a:spcBef>
              <a:buSzPct val="100000"/>
              <a:defRPr sz="4800"/>
            </a:lvl3pPr>
            <a:lvl4pPr lvl="3">
              <a:spcBef>
                <a:spcPts val="0"/>
              </a:spcBef>
              <a:buSzPct val="100000"/>
              <a:defRPr sz="4800"/>
            </a:lvl4pPr>
            <a:lvl5pPr lvl="4">
              <a:spcBef>
                <a:spcPts val="0"/>
              </a:spcBef>
              <a:buSzPct val="100000"/>
              <a:defRPr sz="4800"/>
            </a:lvl5pPr>
            <a:lvl6pPr lvl="5">
              <a:spcBef>
                <a:spcPts val="0"/>
              </a:spcBef>
              <a:buSzPct val="100000"/>
              <a:defRPr sz="4800"/>
            </a:lvl6pPr>
            <a:lvl7pPr lvl="6">
              <a:spcBef>
                <a:spcPts val="0"/>
              </a:spcBef>
              <a:buSzPct val="100000"/>
              <a:defRPr sz="4800"/>
            </a:lvl7pPr>
            <a:lvl8pPr lvl="7">
              <a:spcBef>
                <a:spcPts val="0"/>
              </a:spcBef>
              <a:buSzPct val="100000"/>
              <a:defRPr sz="4800"/>
            </a:lvl8pPr>
            <a:lvl9pPr lvl="8">
              <a:spcBef>
                <a:spcPts val="0"/>
              </a:spcBef>
              <a:buSzPct val="100000"/>
              <a:defRPr sz="4800"/>
            </a:lvl9pPr>
          </a:lstStyle>
          <a:p>
            <a:endParaRPr/>
          </a:p>
        </p:txBody>
      </p:sp>
      <p:sp>
        <p:nvSpPr>
          <p:cNvPr id="34" name="Shape 34"/>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lIns="91425" tIns="91425" rIns="91425" bIns="91425" anchor="ctr" anchorCtr="0">
            <a:noAutofit/>
          </a:bodyPr>
          <a:lstStyle/>
          <a:p>
            <a:pPr lvl="0">
              <a:spcBef>
                <a:spcPts val="0"/>
              </a:spcBef>
              <a:buNone/>
            </a:pPr>
            <a:endParaRPr/>
          </a:p>
        </p:txBody>
      </p:sp>
      <p:sp>
        <p:nvSpPr>
          <p:cNvPr id="37" name="Shape 37"/>
          <p:cNvSpPr txBox="1">
            <a:spLocks noGrp="1"/>
          </p:cNvSpPr>
          <p:nvPr>
            <p:ph type="title"/>
          </p:nvPr>
        </p:nvSpPr>
        <p:spPr>
          <a:xfrm>
            <a:off x="265500" y="1233175"/>
            <a:ext cx="4045200" cy="1482300"/>
          </a:xfrm>
          <a:prstGeom prst="rect">
            <a:avLst/>
          </a:prstGeom>
        </p:spPr>
        <p:txBody>
          <a:bodyPr lIns="91425" tIns="91425" rIns="91425" bIns="91425" anchor="b" anchorCtr="0"/>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a:endParaRPr/>
          </a:p>
        </p:txBody>
      </p:sp>
      <p:sp>
        <p:nvSpPr>
          <p:cNvPr id="38" name="Shape 38"/>
          <p:cNvSpPr txBox="1">
            <a:spLocks noGrp="1"/>
          </p:cNvSpPr>
          <p:nvPr>
            <p:ph type="subTitle" idx="1"/>
          </p:nvPr>
        </p:nvSpPr>
        <p:spPr>
          <a:xfrm>
            <a:off x="265500" y="2803075"/>
            <a:ext cx="4045200" cy="1235100"/>
          </a:xfrm>
          <a:prstGeom prst="rect">
            <a:avLst/>
          </a:prstGeom>
        </p:spPr>
        <p:txBody>
          <a:bodyPr lIns="91425" tIns="91425" rIns="91425" bIns="91425" anchor="t" anchorCtr="0"/>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a:endParaRPr/>
          </a:p>
        </p:txBody>
      </p:sp>
      <p:sp>
        <p:nvSpPr>
          <p:cNvPr id="39" name="Shape 39"/>
          <p:cNvSpPr txBox="1">
            <a:spLocks noGrp="1"/>
          </p:cNvSpPr>
          <p:nvPr>
            <p:ph type="body" idx="2"/>
          </p:nvPr>
        </p:nvSpPr>
        <p:spPr>
          <a:xfrm>
            <a:off x="4939500" y="724075"/>
            <a:ext cx="3837000" cy="3695100"/>
          </a:xfrm>
          <a:prstGeom prst="rect">
            <a:avLst/>
          </a:prstGeom>
        </p:spPr>
        <p:txBody>
          <a:bodyPr lIns="91425" tIns="91425" rIns="91425" bIns="91425" anchor="ctr"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40" name="Shape 40"/>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Caption">
    <p:spTree>
      <p:nvGrpSpPr>
        <p:cNvPr id="1" name="Shape 41"/>
        <p:cNvGrpSpPr/>
        <p:nvPr/>
      </p:nvGrpSpPr>
      <p:grpSpPr>
        <a:xfrm>
          <a:off x="0" y="0"/>
          <a:ext cx="0" cy="0"/>
          <a:chOff x="0" y="0"/>
          <a:chExt cx="0" cy="0"/>
        </a:xfrm>
      </p:grpSpPr>
      <p:sp>
        <p:nvSpPr>
          <p:cNvPr id="42" name="Shape 42"/>
          <p:cNvSpPr txBox="1">
            <a:spLocks noGrp="1"/>
          </p:cNvSpPr>
          <p:nvPr>
            <p:ph type="body" idx="1"/>
          </p:nvPr>
        </p:nvSpPr>
        <p:spPr>
          <a:xfrm>
            <a:off x="311700" y="4230575"/>
            <a:ext cx="5998800" cy="605100"/>
          </a:xfrm>
          <a:prstGeom prst="rect">
            <a:avLst/>
          </a:prstGeom>
        </p:spPr>
        <p:txBody>
          <a:bodyPr lIns="91425" tIns="91425" rIns="91425" bIns="91425" anchor="ctr" anchorCtr="0"/>
          <a:lstStyle>
            <a:lvl1pPr lvl="0">
              <a:lnSpc>
                <a:spcPct val="100000"/>
              </a:lnSpc>
              <a:spcBef>
                <a:spcPts val="0"/>
              </a:spcBef>
              <a:spcAft>
                <a:spcPts val="0"/>
              </a:spcAft>
              <a:buNone/>
              <a:defRPr/>
            </a:lvl1pPr>
          </a:lstStyle>
          <a:p>
            <a:endParaRPr/>
          </a:p>
        </p:txBody>
      </p:sp>
      <p:sp>
        <p:nvSpPr>
          <p:cNvPr id="43" name="Shape 43"/>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image" Target="../media/image1.png"/><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32.xml"/><Relationship Id="rId2" Type="http://schemas.openxmlformats.org/officeDocument/2006/relationships/slideLayout" Target="../slideLayouts/slideLayout31.xml"/><Relationship Id="rId1" Type="http://schemas.openxmlformats.org/officeDocument/2006/relationships/slideLayout" Target="../slideLayouts/slideLayout30.xml"/><Relationship Id="rId6" Type="http://schemas.openxmlformats.org/officeDocument/2006/relationships/image" Target="../media/image1.png"/><Relationship Id="rId5" Type="http://schemas.openxmlformats.org/officeDocument/2006/relationships/image" Target="../media/image12.png"/><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theme" Target="../theme/theme4.xml"/><Relationship Id="rId1"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572700"/>
          </a:xfrm>
          <a:prstGeom prst="rect">
            <a:avLst/>
          </a:prstGeom>
          <a:noFill/>
          <a:ln>
            <a:noFill/>
          </a:ln>
        </p:spPr>
        <p:txBody>
          <a:bodyPr lIns="91425" tIns="91425" rIns="91425" bIns="91425" anchor="t" anchorCtr="0"/>
          <a:lstStyle>
            <a:lvl1pPr lvl="0">
              <a:spcBef>
                <a:spcPts val="0"/>
              </a:spcBef>
              <a:buClr>
                <a:schemeClr val="dk1"/>
              </a:buClr>
              <a:buSzPct val="100000"/>
              <a:buNone/>
              <a:defRPr sz="2800">
                <a:solidFill>
                  <a:schemeClr val="dk1"/>
                </a:solidFil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a:endParaRPr/>
          </a:p>
        </p:txBody>
      </p:sp>
      <p:sp>
        <p:nvSpPr>
          <p:cNvPr id="7" name="Shape 7"/>
          <p:cNvSpPr txBox="1">
            <a:spLocks noGrp="1"/>
          </p:cNvSpPr>
          <p:nvPr>
            <p:ph type="body" idx="1"/>
          </p:nvPr>
        </p:nvSpPr>
        <p:spPr>
          <a:xfrm>
            <a:off x="311700" y="1152475"/>
            <a:ext cx="8520600" cy="3416400"/>
          </a:xfrm>
          <a:prstGeom prst="rect">
            <a:avLst/>
          </a:prstGeom>
          <a:noFill/>
          <a:ln>
            <a:noFill/>
          </a:ln>
        </p:spPr>
        <p:txBody>
          <a:bodyPr lIns="91425" tIns="91425" rIns="91425" bIns="91425" anchor="t" anchorCtr="0"/>
          <a:lstStyle>
            <a:lvl1pPr lvl="0">
              <a:lnSpc>
                <a:spcPct val="115000"/>
              </a:lnSpc>
              <a:spcBef>
                <a:spcPts val="0"/>
              </a:spcBef>
              <a:spcAft>
                <a:spcPts val="1600"/>
              </a:spcAft>
              <a:buClr>
                <a:schemeClr val="dk2"/>
              </a:buClr>
              <a:buSzPct val="100000"/>
              <a:defRPr sz="1800">
                <a:solidFill>
                  <a:schemeClr val="dk2"/>
                </a:solidFill>
              </a:defRPr>
            </a:lvl1pPr>
            <a:lvl2pPr lvl="1">
              <a:lnSpc>
                <a:spcPct val="115000"/>
              </a:lnSpc>
              <a:spcBef>
                <a:spcPts val="0"/>
              </a:spcBef>
              <a:spcAft>
                <a:spcPts val="1600"/>
              </a:spcAft>
              <a:buClr>
                <a:schemeClr val="dk2"/>
              </a:buClr>
              <a:defRPr>
                <a:solidFill>
                  <a:schemeClr val="dk2"/>
                </a:solidFill>
              </a:defRPr>
            </a:lvl2pPr>
            <a:lvl3pPr lvl="2">
              <a:lnSpc>
                <a:spcPct val="115000"/>
              </a:lnSpc>
              <a:spcBef>
                <a:spcPts val="0"/>
              </a:spcBef>
              <a:spcAft>
                <a:spcPts val="1600"/>
              </a:spcAft>
              <a:buClr>
                <a:schemeClr val="dk2"/>
              </a:buClr>
              <a:defRPr>
                <a:solidFill>
                  <a:schemeClr val="dk2"/>
                </a:solidFill>
              </a:defRPr>
            </a:lvl3pPr>
            <a:lvl4pPr lvl="3">
              <a:lnSpc>
                <a:spcPct val="115000"/>
              </a:lnSpc>
              <a:spcBef>
                <a:spcPts val="0"/>
              </a:spcBef>
              <a:spcAft>
                <a:spcPts val="1600"/>
              </a:spcAft>
              <a:buClr>
                <a:schemeClr val="dk2"/>
              </a:buClr>
              <a:defRPr>
                <a:solidFill>
                  <a:schemeClr val="dk2"/>
                </a:solidFill>
              </a:defRPr>
            </a:lvl4pPr>
            <a:lvl5pPr lvl="4">
              <a:lnSpc>
                <a:spcPct val="115000"/>
              </a:lnSpc>
              <a:spcBef>
                <a:spcPts val="0"/>
              </a:spcBef>
              <a:spcAft>
                <a:spcPts val="1600"/>
              </a:spcAft>
              <a:buClr>
                <a:schemeClr val="dk2"/>
              </a:buClr>
              <a:defRPr>
                <a:solidFill>
                  <a:schemeClr val="dk2"/>
                </a:solidFill>
              </a:defRPr>
            </a:lvl5pPr>
            <a:lvl6pPr lvl="5">
              <a:lnSpc>
                <a:spcPct val="115000"/>
              </a:lnSpc>
              <a:spcBef>
                <a:spcPts val="0"/>
              </a:spcBef>
              <a:spcAft>
                <a:spcPts val="1600"/>
              </a:spcAft>
              <a:buClr>
                <a:schemeClr val="dk2"/>
              </a:buClr>
              <a:defRPr>
                <a:solidFill>
                  <a:schemeClr val="dk2"/>
                </a:solidFill>
              </a:defRPr>
            </a:lvl6pPr>
            <a:lvl7pPr lvl="6">
              <a:lnSpc>
                <a:spcPct val="115000"/>
              </a:lnSpc>
              <a:spcBef>
                <a:spcPts val="0"/>
              </a:spcBef>
              <a:spcAft>
                <a:spcPts val="1600"/>
              </a:spcAft>
              <a:buClr>
                <a:schemeClr val="dk2"/>
              </a:buClr>
              <a:defRPr>
                <a:solidFill>
                  <a:schemeClr val="dk2"/>
                </a:solidFill>
              </a:defRPr>
            </a:lvl7pPr>
            <a:lvl8pPr lvl="7">
              <a:lnSpc>
                <a:spcPct val="115000"/>
              </a:lnSpc>
              <a:spcBef>
                <a:spcPts val="0"/>
              </a:spcBef>
              <a:spcAft>
                <a:spcPts val="1600"/>
              </a:spcAft>
              <a:buClr>
                <a:schemeClr val="dk2"/>
              </a:buClr>
              <a:defRPr>
                <a:solidFill>
                  <a:schemeClr val="dk2"/>
                </a:solidFill>
              </a:defRPr>
            </a:lvl8pPr>
            <a:lvl9pPr lvl="8">
              <a:lnSpc>
                <a:spcPct val="115000"/>
              </a:lnSpc>
              <a:spcBef>
                <a:spcPts val="0"/>
              </a:spcBef>
              <a:spcAft>
                <a:spcPts val="1600"/>
              </a:spcAft>
              <a:buClr>
                <a:schemeClr val="dk2"/>
              </a:buClr>
              <a:defRPr>
                <a:solidFill>
                  <a:schemeClr val="dk2"/>
                </a:solidFill>
              </a:defRPr>
            </a:lvl9pPr>
          </a:lstStyle>
          <a:p>
            <a:endParaRPr/>
          </a:p>
        </p:txBody>
      </p:sp>
      <p:sp>
        <p:nvSpPr>
          <p:cNvPr id="8" name="Shape 8"/>
          <p:cNvSpPr txBox="1">
            <a:spLocks noGrp="1"/>
          </p:cNvSpPr>
          <p:nvPr>
            <p:ph type="sldNum" idx="12"/>
          </p:nvPr>
        </p:nvSpPr>
        <p:spPr>
          <a:xfrm>
            <a:off x="8472457" y="4663216"/>
            <a:ext cx="548700" cy="393600"/>
          </a:xfrm>
          <a:prstGeom prst="rect">
            <a:avLst/>
          </a:prstGeom>
          <a:noFill/>
          <a:ln>
            <a:noFill/>
          </a:ln>
        </p:spPr>
        <p:txBody>
          <a:bodyPr lIns="91425" tIns="91425" rIns="91425" bIns="91425" anchor="ctr" anchorCtr="0">
            <a:noAutofit/>
          </a:bodyPr>
          <a:lstStyle/>
          <a:p>
            <a:pPr lvl="0" algn="r">
              <a:spcBef>
                <a:spcPts val="0"/>
              </a:spcBef>
              <a:buNone/>
            </a:pPr>
            <a:fld id="{00000000-1234-1234-1234-123412341234}" type="slidenum">
              <a:rPr lang="en" sz="1000">
                <a:solidFill>
                  <a:schemeClr val="dk2"/>
                </a:solidFill>
              </a:rPr>
              <a:t>‹#›</a:t>
            </a:fld>
            <a:endParaRPr lang="en" sz="1000">
              <a:solidFill>
                <a:schemeClr val="dk2"/>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50"/>
        <p:cNvGrpSpPr/>
        <p:nvPr/>
      </p:nvGrpSpPr>
      <p:grpSpPr>
        <a:xfrm>
          <a:off x="0" y="0"/>
          <a:ext cx="0" cy="0"/>
          <a:chOff x="0" y="0"/>
          <a:chExt cx="0" cy="0"/>
        </a:xfrm>
      </p:grpSpPr>
      <p:sp>
        <p:nvSpPr>
          <p:cNvPr id="51" name="Shape 51"/>
          <p:cNvSpPr txBox="1">
            <a:spLocks noGrp="1"/>
          </p:cNvSpPr>
          <p:nvPr>
            <p:ph type="body" idx="1"/>
          </p:nvPr>
        </p:nvSpPr>
        <p:spPr>
          <a:xfrm>
            <a:off x="826650" y="1360218"/>
            <a:ext cx="7490700" cy="3062100"/>
          </a:xfrm>
          <a:prstGeom prst="rect">
            <a:avLst/>
          </a:prstGeom>
          <a:noFill/>
          <a:ln>
            <a:noFill/>
          </a:ln>
        </p:spPr>
        <p:txBody>
          <a:bodyPr lIns="91425" tIns="91425" rIns="91425" bIns="91425" anchor="t" anchorCtr="0"/>
          <a:lstStyle>
            <a:lvl1pPr lvl="0" rtl="0">
              <a:lnSpc>
                <a:spcPct val="115000"/>
              </a:lnSpc>
              <a:spcBef>
                <a:spcPts val="600"/>
              </a:spcBef>
              <a:buClr>
                <a:schemeClr val="dk1"/>
              </a:buClr>
              <a:buFont typeface="Proxima Nova"/>
              <a:buChar char="●"/>
              <a:defRPr>
                <a:solidFill>
                  <a:schemeClr val="dk1"/>
                </a:solidFill>
                <a:latin typeface="Proxima Nova"/>
                <a:ea typeface="Proxima Nova"/>
                <a:cs typeface="Proxima Nova"/>
                <a:sym typeface="Proxima Nova"/>
              </a:defRPr>
            </a:lvl1pPr>
            <a:lvl2pPr lvl="1" rtl="0">
              <a:lnSpc>
                <a:spcPct val="115000"/>
              </a:lnSpc>
              <a:spcBef>
                <a:spcPts val="480"/>
              </a:spcBef>
              <a:buClr>
                <a:schemeClr val="dk1"/>
              </a:buClr>
              <a:buFont typeface="Proxima Nova"/>
              <a:buChar char="○"/>
              <a:defRPr>
                <a:solidFill>
                  <a:schemeClr val="dk1"/>
                </a:solidFill>
                <a:latin typeface="Proxima Nova"/>
                <a:ea typeface="Proxima Nova"/>
                <a:cs typeface="Proxima Nova"/>
                <a:sym typeface="Proxima Nova"/>
              </a:defRPr>
            </a:lvl2pPr>
            <a:lvl3pPr lvl="2" rtl="0">
              <a:lnSpc>
                <a:spcPct val="115000"/>
              </a:lnSpc>
              <a:spcBef>
                <a:spcPts val="480"/>
              </a:spcBef>
              <a:buClr>
                <a:schemeClr val="dk1"/>
              </a:buClr>
              <a:buFont typeface="Proxima Nova"/>
              <a:buChar char="■"/>
              <a:defRPr>
                <a:solidFill>
                  <a:schemeClr val="dk1"/>
                </a:solidFill>
                <a:latin typeface="Proxima Nova"/>
                <a:ea typeface="Proxima Nova"/>
                <a:cs typeface="Proxima Nova"/>
                <a:sym typeface="Proxima Nova"/>
              </a:defRPr>
            </a:lvl3pPr>
            <a:lvl4pPr lvl="3" rtl="0">
              <a:lnSpc>
                <a:spcPct val="115000"/>
              </a:lnSpc>
              <a:spcBef>
                <a:spcPts val="360"/>
              </a:spcBef>
              <a:buClr>
                <a:schemeClr val="dk1"/>
              </a:buClr>
              <a:buFont typeface="Proxima Nova"/>
              <a:buChar char="●"/>
              <a:defRPr>
                <a:solidFill>
                  <a:schemeClr val="dk1"/>
                </a:solidFill>
                <a:latin typeface="Proxima Nova"/>
                <a:ea typeface="Proxima Nova"/>
                <a:cs typeface="Proxima Nova"/>
                <a:sym typeface="Proxima Nova"/>
              </a:defRPr>
            </a:lvl4pPr>
            <a:lvl5pPr lvl="4" rtl="0">
              <a:lnSpc>
                <a:spcPct val="115000"/>
              </a:lnSpc>
              <a:spcBef>
                <a:spcPts val="360"/>
              </a:spcBef>
              <a:buClr>
                <a:schemeClr val="dk1"/>
              </a:buClr>
              <a:buFont typeface="Proxima Nova"/>
              <a:buChar char="○"/>
              <a:defRPr>
                <a:solidFill>
                  <a:schemeClr val="dk1"/>
                </a:solidFill>
                <a:latin typeface="Proxima Nova"/>
                <a:ea typeface="Proxima Nova"/>
                <a:cs typeface="Proxima Nova"/>
                <a:sym typeface="Proxima Nova"/>
              </a:defRPr>
            </a:lvl5pPr>
            <a:lvl6pPr lvl="5" rtl="0">
              <a:lnSpc>
                <a:spcPct val="115000"/>
              </a:lnSpc>
              <a:spcBef>
                <a:spcPts val="360"/>
              </a:spcBef>
              <a:buClr>
                <a:schemeClr val="dk1"/>
              </a:buClr>
              <a:buFont typeface="Proxima Nova"/>
              <a:buChar char="■"/>
              <a:defRPr>
                <a:solidFill>
                  <a:schemeClr val="dk1"/>
                </a:solidFill>
                <a:latin typeface="Proxima Nova"/>
                <a:ea typeface="Proxima Nova"/>
                <a:cs typeface="Proxima Nova"/>
                <a:sym typeface="Proxima Nova"/>
              </a:defRPr>
            </a:lvl6pPr>
            <a:lvl7pPr lvl="6" rtl="0">
              <a:lnSpc>
                <a:spcPct val="115000"/>
              </a:lnSpc>
              <a:spcBef>
                <a:spcPts val="360"/>
              </a:spcBef>
              <a:buClr>
                <a:schemeClr val="dk1"/>
              </a:buClr>
              <a:buFont typeface="Proxima Nova"/>
              <a:buChar char="●"/>
              <a:defRPr>
                <a:solidFill>
                  <a:schemeClr val="dk1"/>
                </a:solidFill>
                <a:latin typeface="Proxima Nova"/>
                <a:ea typeface="Proxima Nova"/>
                <a:cs typeface="Proxima Nova"/>
                <a:sym typeface="Proxima Nova"/>
              </a:defRPr>
            </a:lvl7pPr>
            <a:lvl8pPr lvl="7" rtl="0">
              <a:lnSpc>
                <a:spcPct val="115000"/>
              </a:lnSpc>
              <a:spcBef>
                <a:spcPts val="360"/>
              </a:spcBef>
              <a:buClr>
                <a:schemeClr val="dk1"/>
              </a:buClr>
              <a:buFont typeface="Proxima Nova"/>
              <a:buChar char="○"/>
              <a:defRPr>
                <a:solidFill>
                  <a:schemeClr val="dk1"/>
                </a:solidFill>
                <a:latin typeface="Proxima Nova"/>
                <a:ea typeface="Proxima Nova"/>
                <a:cs typeface="Proxima Nova"/>
                <a:sym typeface="Proxima Nova"/>
              </a:defRPr>
            </a:lvl8pPr>
            <a:lvl9pPr lvl="8" rtl="0">
              <a:lnSpc>
                <a:spcPct val="115000"/>
              </a:lnSpc>
              <a:spcBef>
                <a:spcPts val="360"/>
              </a:spcBef>
              <a:buClr>
                <a:schemeClr val="dk1"/>
              </a:buClr>
              <a:buFont typeface="Proxima Nova"/>
              <a:buChar char="■"/>
              <a:defRPr>
                <a:solidFill>
                  <a:schemeClr val="dk1"/>
                </a:solidFill>
                <a:latin typeface="Proxima Nova"/>
                <a:ea typeface="Proxima Nova"/>
                <a:cs typeface="Proxima Nova"/>
                <a:sym typeface="Proxima Nova"/>
              </a:defRPr>
            </a:lvl9pPr>
          </a:lstStyle>
          <a:p>
            <a:endParaRPr/>
          </a:p>
        </p:txBody>
      </p:sp>
      <p:sp>
        <p:nvSpPr>
          <p:cNvPr id="52" name="Shape 52"/>
          <p:cNvSpPr txBox="1">
            <a:spLocks noGrp="1"/>
          </p:cNvSpPr>
          <p:nvPr>
            <p:ph type="sldNum" idx="12"/>
          </p:nvPr>
        </p:nvSpPr>
        <p:spPr>
          <a:xfrm>
            <a:off x="103327" y="4733943"/>
            <a:ext cx="360600" cy="393600"/>
          </a:xfrm>
          <a:prstGeom prst="rect">
            <a:avLst/>
          </a:prstGeom>
          <a:noFill/>
          <a:ln>
            <a:noFill/>
          </a:ln>
        </p:spPr>
        <p:txBody>
          <a:bodyPr lIns="91425" tIns="91425" rIns="91425" bIns="91425" anchor="ctr" anchorCtr="0">
            <a:noAutofit/>
          </a:bodyPr>
          <a:lstStyle/>
          <a:p>
            <a:pPr lvl="0" algn="r" rtl="0">
              <a:spcBef>
                <a:spcPts val="0"/>
              </a:spcBef>
              <a:buNone/>
            </a:pPr>
            <a:fld id="{00000000-1234-1234-1234-123412341234}" type="slidenum">
              <a:rPr lang="en" sz="800">
                <a:latin typeface="Proxima Nova"/>
                <a:ea typeface="Proxima Nova"/>
                <a:cs typeface="Proxima Nova"/>
                <a:sym typeface="Proxima Nova"/>
              </a:rPr>
              <a:t>‹#›</a:t>
            </a:fld>
            <a:endParaRPr lang="en" sz="800">
              <a:latin typeface="Proxima Nova"/>
              <a:ea typeface="Proxima Nova"/>
              <a:cs typeface="Proxima Nova"/>
              <a:sym typeface="Proxima Nova"/>
            </a:endParaRPr>
          </a:p>
        </p:txBody>
      </p:sp>
      <p:sp>
        <p:nvSpPr>
          <p:cNvPr id="54" name="Shape 54"/>
          <p:cNvSpPr txBox="1">
            <a:spLocks noGrp="1"/>
          </p:cNvSpPr>
          <p:nvPr>
            <p:ph type="title"/>
          </p:nvPr>
        </p:nvSpPr>
        <p:spPr>
          <a:xfrm>
            <a:off x="826650" y="0"/>
            <a:ext cx="7490700" cy="1063200"/>
          </a:xfrm>
          <a:prstGeom prst="rect">
            <a:avLst/>
          </a:prstGeom>
          <a:noFill/>
          <a:ln>
            <a:noFill/>
          </a:ln>
        </p:spPr>
        <p:txBody>
          <a:bodyPr lIns="91425" tIns="91425" rIns="91425" bIns="91425" anchor="b" anchorCtr="0"/>
          <a:lstStyle>
            <a:lvl1pPr lvl="0" rtl="0">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1pPr>
            <a:lvl2pPr lvl="1" rtl="0">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2pPr>
            <a:lvl3pPr lvl="2" rtl="0">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3pPr>
            <a:lvl4pPr lvl="3" rtl="0">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4pPr>
            <a:lvl5pPr lvl="4" rtl="0">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5pPr>
            <a:lvl6pPr lvl="5" rtl="0">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6pPr>
            <a:lvl7pPr lvl="6" rtl="0">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7pPr>
            <a:lvl8pPr lvl="7" rtl="0">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8pPr>
            <a:lvl9pPr lvl="8" rtl="0">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9pPr>
          </a:lstStyle>
          <a:p>
            <a:endParaRPr/>
          </a:p>
        </p:txBody>
      </p:sp>
      <p:sp>
        <p:nvSpPr>
          <p:cNvPr id="55" name="Shape 55"/>
          <p:cNvSpPr txBox="1"/>
          <p:nvPr/>
        </p:nvSpPr>
        <p:spPr>
          <a:xfrm>
            <a:off x="3361500" y="4733950"/>
            <a:ext cx="2421000" cy="393600"/>
          </a:xfrm>
          <a:prstGeom prst="rect">
            <a:avLst/>
          </a:prstGeom>
          <a:noFill/>
          <a:ln>
            <a:noFill/>
          </a:ln>
        </p:spPr>
        <p:txBody>
          <a:bodyPr lIns="91425" tIns="91425" rIns="91425" bIns="91425" anchor="ctr" anchorCtr="0">
            <a:noAutofit/>
          </a:bodyPr>
          <a:lstStyle/>
          <a:p>
            <a:pPr lvl="0" algn="ctr" rtl="0">
              <a:spcBef>
                <a:spcPts val="0"/>
              </a:spcBef>
              <a:buNone/>
            </a:pPr>
            <a:r>
              <a:rPr lang="en" sz="800">
                <a:solidFill>
                  <a:srgbClr val="666666"/>
                </a:solidFill>
                <a:latin typeface="Proxima Nova"/>
                <a:ea typeface="Proxima Nova"/>
                <a:cs typeface="Proxima Nova"/>
                <a:sym typeface="Proxima Nova"/>
              </a:rPr>
              <a:t>GENERAL DISTRIBUTION</a:t>
            </a:r>
          </a:p>
        </p:txBody>
      </p:sp>
      <p:pic>
        <p:nvPicPr>
          <p:cNvPr id="7" name="Google Shape;106;p10">
            <a:extLst>
              <a:ext uri="{FF2B5EF4-FFF2-40B4-BE49-F238E27FC236}">
                <a16:creationId xmlns:a16="http://schemas.microsoft.com/office/drawing/2014/main" id="{E057E7A1-54A0-4038-B193-3848C4CB4E9F}"/>
              </a:ext>
            </a:extLst>
          </p:cNvPr>
          <p:cNvPicPr preferRelativeResize="0"/>
          <p:nvPr userDrawn="1"/>
        </p:nvPicPr>
        <p:blipFill rotWithShape="1">
          <a:blip r:embed="rId20">
            <a:alphaModFix/>
          </a:blip>
          <a:srcRect t="327" b="317"/>
          <a:stretch/>
        </p:blipFill>
        <p:spPr>
          <a:xfrm>
            <a:off x="7995375" y="4816683"/>
            <a:ext cx="975850" cy="228121"/>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700" r:id="rId17"/>
    <p:sldLayoutId id="2147483701" r:id="rId1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a:blip r:embed="rId5">
            <a:alphaModFix/>
          </a:blip>
          <a:stretch>
            <a:fillRect/>
          </a:stretch>
        </a:blipFill>
        <a:effectLst/>
      </p:bgPr>
    </p:bg>
    <p:spTree>
      <p:nvGrpSpPr>
        <p:cNvPr id="1" name="Shape 164"/>
        <p:cNvGrpSpPr/>
        <p:nvPr/>
      </p:nvGrpSpPr>
      <p:grpSpPr>
        <a:xfrm>
          <a:off x="0" y="0"/>
          <a:ext cx="0" cy="0"/>
          <a:chOff x="0" y="0"/>
          <a:chExt cx="0" cy="0"/>
        </a:xfrm>
      </p:grpSpPr>
      <p:pic>
        <p:nvPicPr>
          <p:cNvPr id="3" name="Google Shape;106;p10">
            <a:extLst>
              <a:ext uri="{FF2B5EF4-FFF2-40B4-BE49-F238E27FC236}">
                <a16:creationId xmlns:a16="http://schemas.microsoft.com/office/drawing/2014/main" id="{20FA0BCE-872D-4025-A42C-B68F2A601FB3}"/>
              </a:ext>
            </a:extLst>
          </p:cNvPr>
          <p:cNvPicPr preferRelativeResize="0"/>
          <p:nvPr userDrawn="1"/>
        </p:nvPicPr>
        <p:blipFill rotWithShape="1">
          <a:blip r:embed="rId6">
            <a:alphaModFix/>
          </a:blip>
          <a:srcRect t="327" b="317"/>
          <a:stretch/>
        </p:blipFill>
        <p:spPr>
          <a:xfrm>
            <a:off x="1326168" y="1627657"/>
            <a:ext cx="1535311" cy="560534"/>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75" r:id="rId1"/>
    <p:sldLayoutId id="2147483676" r:id="rId2"/>
    <p:sldLayoutId id="2147483677" r:id="rId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16"/>
        <p:cNvGrpSpPr/>
        <p:nvPr/>
      </p:nvGrpSpPr>
      <p:grpSpPr>
        <a:xfrm>
          <a:off x="0" y="0"/>
          <a:ext cx="0" cy="0"/>
          <a:chOff x="0" y="0"/>
          <a:chExt cx="0" cy="0"/>
        </a:xfrm>
      </p:grpSpPr>
      <p:sp>
        <p:nvSpPr>
          <p:cNvPr id="217" name="Shape 217"/>
          <p:cNvSpPr txBox="1">
            <a:spLocks noGrp="1"/>
          </p:cNvSpPr>
          <p:nvPr>
            <p:ph type="ftr" idx="11"/>
          </p:nvPr>
        </p:nvSpPr>
        <p:spPr>
          <a:xfrm>
            <a:off x="457200" y="4800600"/>
            <a:ext cx="7162800" cy="273900"/>
          </a:xfrm>
          <a:prstGeom prst="rect">
            <a:avLst/>
          </a:prstGeom>
          <a:noFill/>
          <a:ln>
            <a:noFill/>
          </a:ln>
        </p:spPr>
        <p:txBody>
          <a:bodyPr lIns="91425" tIns="91425" rIns="91425" bIns="91425" anchor="ctr" anchorCtr="0"/>
          <a:lstStyle>
            <a:lvl1pPr marL="0" marR="0" lvl="0" indent="0" algn="l" rtl="0">
              <a:spcBef>
                <a:spcPts val="0"/>
              </a:spcBef>
              <a:spcAft>
                <a:spcPts val="0"/>
              </a:spcAft>
              <a:buNone/>
              <a:defRPr sz="800" b="0" i="0" u="none" strike="noStrike" cap="none">
                <a:solidFill>
                  <a:srgbClr val="4C4C4C"/>
                </a:solidFill>
                <a:latin typeface="Arial"/>
                <a:ea typeface="Arial"/>
                <a:cs typeface="Arial"/>
                <a:sym typeface="Arial"/>
              </a:defRPr>
            </a:lvl1pPr>
            <a:lvl2pPr marL="457200" marR="0" lvl="1" indent="0" algn="l" rtl="0">
              <a:spcBef>
                <a:spcPts val="0"/>
              </a:spcBef>
              <a:spcAft>
                <a:spcPts val="0"/>
              </a:spcAft>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218" name="Shape 218"/>
          <p:cNvSpPr txBox="1">
            <a:spLocks noGrp="1"/>
          </p:cNvSpPr>
          <p:nvPr>
            <p:ph type="sldNum" idx="12"/>
          </p:nvPr>
        </p:nvSpPr>
        <p:spPr>
          <a:xfrm>
            <a:off x="-76200" y="4800600"/>
            <a:ext cx="533400" cy="273900"/>
          </a:xfrm>
          <a:prstGeom prst="rect">
            <a:avLst/>
          </a:prstGeom>
          <a:noFill/>
          <a:ln>
            <a:noFill/>
          </a:ln>
        </p:spPr>
        <p:txBody>
          <a:bodyPr lIns="91425" tIns="0" rIns="91425" bIns="18275" anchor="ctr" anchorCtr="0">
            <a:noAutofit/>
          </a:bodyPr>
          <a:lstStyle/>
          <a:p>
            <a:pPr marL="0" marR="0" lvl="0" indent="0" algn="r" rtl="0">
              <a:spcBef>
                <a:spcPts val="0"/>
              </a:spcBef>
              <a:spcAft>
                <a:spcPts val="0"/>
              </a:spcAft>
              <a:buSzPct val="25000"/>
              <a:buNone/>
            </a:pPr>
            <a:fld id="{00000000-1234-1234-1234-123412341234}" type="slidenum">
              <a:rPr lang="en" sz="800" b="0" i="0" u="none" strike="noStrike" cap="none">
                <a:solidFill>
                  <a:schemeClr val="dk1"/>
                </a:solidFill>
                <a:latin typeface="Arial"/>
                <a:ea typeface="Arial"/>
                <a:cs typeface="Arial"/>
                <a:sym typeface="Arial"/>
              </a:rPr>
              <a:t>‹#›</a:t>
            </a:fld>
            <a:endParaRPr lang="en" sz="800" b="0" i="0" u="none" strike="noStrike" cap="none">
              <a:solidFill>
                <a:schemeClr val="dk1"/>
              </a:solidFill>
              <a:latin typeface="Arial"/>
              <a:ea typeface="Arial"/>
              <a:cs typeface="Arial"/>
              <a:sym typeface="Arial"/>
            </a:endParaRPr>
          </a:p>
        </p:txBody>
      </p:sp>
      <p:pic>
        <p:nvPicPr>
          <p:cNvPr id="219" name="Shape 219" descr="Red Hat Logo.png"/>
          <p:cNvPicPr preferRelativeResize="0"/>
          <p:nvPr/>
        </p:nvPicPr>
        <p:blipFill rotWithShape="1">
          <a:blip r:embed="rId3">
            <a:alphaModFix/>
          </a:blip>
          <a:srcRect/>
          <a:stretch/>
        </p:blipFill>
        <p:spPr>
          <a:xfrm>
            <a:off x="8382000" y="4781550"/>
            <a:ext cx="572400" cy="228600"/>
          </a:xfrm>
          <a:prstGeom prst="rect">
            <a:avLst/>
          </a:prstGeom>
          <a:noFill/>
          <a:ln>
            <a:noFill/>
          </a:ln>
        </p:spPr>
      </p:pic>
      <p:sp>
        <p:nvSpPr>
          <p:cNvPr id="220" name="Shape 220"/>
          <p:cNvSpPr txBox="1"/>
          <p:nvPr/>
        </p:nvSpPr>
        <p:spPr>
          <a:xfrm>
            <a:off x="3361500" y="4733950"/>
            <a:ext cx="2421000" cy="393600"/>
          </a:xfrm>
          <a:prstGeom prst="rect">
            <a:avLst/>
          </a:prstGeom>
          <a:noFill/>
          <a:ln>
            <a:noFill/>
          </a:ln>
        </p:spPr>
        <p:txBody>
          <a:bodyPr lIns="91425" tIns="91425" rIns="91425" bIns="91425" anchor="ctr" anchorCtr="0">
            <a:noAutofit/>
          </a:bodyPr>
          <a:lstStyle/>
          <a:p>
            <a:pPr lvl="0" algn="ctr" rtl="0">
              <a:spcBef>
                <a:spcPts val="0"/>
              </a:spcBef>
              <a:buNone/>
            </a:pPr>
            <a:r>
              <a:rPr lang="en" sz="800">
                <a:solidFill>
                  <a:srgbClr val="666666"/>
                </a:solidFill>
                <a:latin typeface="Proxima Nova"/>
                <a:ea typeface="Proxima Nova"/>
                <a:cs typeface="Proxima Nova"/>
                <a:sym typeface="Proxima Nova"/>
              </a:rPr>
              <a:t>GENERAL DISTRIBUTION</a:t>
            </a:r>
          </a:p>
        </p:txBody>
      </p:sp>
    </p:spTree>
  </p:cSld>
  <p:clrMap bg1="lt1" tx1="dk1" bg2="dk2" tx2="lt2" accent1="accent1" accent2="accent2" accent3="accent3" accent4="accent4" accent5="accent5" accent6="accent6" hlink="hlink" folHlink="folHlink"/>
  <p:sldLayoutIdLst>
    <p:sldLayoutId id="2147483681"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2.xml"/></Relationships>
</file>

<file path=ppt/slides/_rels/slide10.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4.xml"/><Relationship Id="rId4" Type="http://schemas.openxmlformats.org/officeDocument/2006/relationships/image" Target="../media/image30.jpg"/></Relationships>
</file>

<file path=ppt/slides/_rels/slide14.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20.png"/><Relationship Id="rId3" Type="http://schemas.openxmlformats.org/officeDocument/2006/relationships/image" Target="../media/image16.png"/><Relationship Id="rId7" Type="http://schemas.openxmlformats.org/officeDocument/2006/relationships/image" Target="../media/image34.png"/><Relationship Id="rId12"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14.xml"/><Relationship Id="rId6" Type="http://schemas.openxmlformats.org/officeDocument/2006/relationships/image" Target="../media/image33.png"/><Relationship Id="rId11" Type="http://schemas.openxmlformats.org/officeDocument/2006/relationships/image" Target="../media/image18.png"/><Relationship Id="rId5" Type="http://schemas.openxmlformats.org/officeDocument/2006/relationships/image" Target="../media/image32.png"/><Relationship Id="rId15" Type="http://schemas.openxmlformats.org/officeDocument/2006/relationships/image" Target="../media/image21.png"/><Relationship Id="rId10" Type="http://schemas.openxmlformats.org/officeDocument/2006/relationships/image" Target="../media/image17.png"/><Relationship Id="rId4" Type="http://schemas.openxmlformats.org/officeDocument/2006/relationships/image" Target="../media/image31.png"/><Relationship Id="rId9" Type="http://schemas.openxmlformats.org/officeDocument/2006/relationships/image" Target="../media/image36.png"/><Relationship Id="rId14" Type="http://schemas.openxmlformats.org/officeDocument/2006/relationships/image" Target="../media/image37.png"/></Relationships>
</file>

<file path=ppt/slides/_rels/slide1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14.xml"/><Relationship Id="rId5" Type="http://schemas.openxmlformats.org/officeDocument/2006/relationships/image" Target="../media/image42.png"/><Relationship Id="rId4" Type="http://schemas.openxmlformats.org/officeDocument/2006/relationships/image" Target="../media/image41.jpg"/></Relationships>
</file>

<file path=ppt/slides/_rels/slide2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8.xml"/><Relationship Id="rId1" Type="http://schemas.openxmlformats.org/officeDocument/2006/relationships/slideLayout" Target="../slideLayouts/slideLayout3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45.png"/><Relationship Id="rId3" Type="http://schemas.openxmlformats.org/officeDocument/2006/relationships/image" Target="../media/image16.png"/><Relationship Id="rId7" Type="http://schemas.openxmlformats.org/officeDocument/2006/relationships/image" Target="../media/image36.png"/><Relationship Id="rId12" Type="http://schemas.openxmlformats.org/officeDocument/2006/relationships/image" Target="../media/image35.png"/><Relationship Id="rId2" Type="http://schemas.openxmlformats.org/officeDocument/2006/relationships/notesSlide" Target="../notesSlides/notesSlide20.xml"/><Relationship Id="rId1" Type="http://schemas.openxmlformats.org/officeDocument/2006/relationships/slideLayout" Target="../slideLayouts/slideLayout14.xml"/><Relationship Id="rId6" Type="http://schemas.openxmlformats.org/officeDocument/2006/relationships/image" Target="../media/image34.png"/><Relationship Id="rId11" Type="http://schemas.openxmlformats.org/officeDocument/2006/relationships/image" Target="../media/image44.png"/><Relationship Id="rId5" Type="http://schemas.openxmlformats.org/officeDocument/2006/relationships/image" Target="../media/image33.png"/><Relationship Id="rId15" Type="http://schemas.openxmlformats.org/officeDocument/2006/relationships/image" Target="../media/image21.png"/><Relationship Id="rId10" Type="http://schemas.openxmlformats.org/officeDocument/2006/relationships/image" Target="../media/image20.png"/><Relationship Id="rId4" Type="http://schemas.openxmlformats.org/officeDocument/2006/relationships/image" Target="../media/image32.png"/><Relationship Id="rId9" Type="http://schemas.openxmlformats.org/officeDocument/2006/relationships/image" Target="../media/image18.png"/><Relationship Id="rId14" Type="http://schemas.openxmlformats.org/officeDocument/2006/relationships/image" Target="../media/image19.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3.xml"/></Relationships>
</file>

<file path=ppt/slides/_rels/slide2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6.xml"/><Relationship Id="rId1" Type="http://schemas.openxmlformats.org/officeDocument/2006/relationships/slideLayout" Target="../slideLayouts/slideLayout29.xml"/><Relationship Id="rId4" Type="http://schemas.openxmlformats.org/officeDocument/2006/relationships/image" Target="../media/image51.png"/></Relationships>
</file>

<file path=ppt/slides/_rels/slide3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7.xml"/><Relationship Id="rId1" Type="http://schemas.openxmlformats.org/officeDocument/2006/relationships/slideLayout" Target="../slideLayouts/slideLayout29.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53.png"/></Relationships>
</file>

<file path=ppt/slides/_rels/slide3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8.xml"/><Relationship Id="rId1" Type="http://schemas.openxmlformats.org/officeDocument/2006/relationships/slideLayout" Target="../slideLayouts/slideLayout29.xml"/></Relationships>
</file>

<file path=ppt/slides/_rels/slide3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9.xml"/><Relationship Id="rId1" Type="http://schemas.openxmlformats.org/officeDocument/2006/relationships/slideLayout" Target="../slideLayouts/slideLayout29.xml"/></Relationships>
</file>

<file path=ppt/slides/_rels/slide34.xml.rels><?xml version="1.0" encoding="UTF-8" standalone="yes"?>
<Relationships xmlns="http://schemas.openxmlformats.org/package/2006/relationships"><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notesSlide" Target="../notesSlides/notesSlide30.xml"/><Relationship Id="rId1" Type="http://schemas.openxmlformats.org/officeDocument/2006/relationships/slideLayout" Target="../slideLayouts/slideLayout29.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53.png"/></Relationships>
</file>

<file path=ppt/slides/_rels/slide35.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notesSlide" Target="../notesSlides/notesSlide31.xml"/><Relationship Id="rId1" Type="http://schemas.openxmlformats.org/officeDocument/2006/relationships/slideLayout" Target="../slideLayouts/slideLayout29.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53.png"/></Relationships>
</file>

<file path=ppt/slides/_rels/slide36.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notesSlide" Target="../notesSlides/notesSlide32.xml"/><Relationship Id="rId1" Type="http://schemas.openxmlformats.org/officeDocument/2006/relationships/slideLayout" Target="../slideLayouts/slideLayout29.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53.png"/><Relationship Id="rId9" Type="http://schemas.openxmlformats.org/officeDocument/2006/relationships/image" Target="../media/image58.png"/></Relationships>
</file>

<file path=ppt/slides/_rels/slide37.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notesSlide" Target="../notesSlides/notesSlide33.xml"/><Relationship Id="rId1" Type="http://schemas.openxmlformats.org/officeDocument/2006/relationships/slideLayout" Target="../slideLayouts/slideLayout29.xml"/><Relationship Id="rId6" Type="http://schemas.openxmlformats.org/officeDocument/2006/relationships/image" Target="../media/image51.png"/><Relationship Id="rId11" Type="http://schemas.openxmlformats.org/officeDocument/2006/relationships/image" Target="../media/image60.png"/><Relationship Id="rId5" Type="http://schemas.openxmlformats.org/officeDocument/2006/relationships/image" Target="../media/image50.png"/><Relationship Id="rId10" Type="http://schemas.openxmlformats.org/officeDocument/2006/relationships/image" Target="../media/image59.png"/><Relationship Id="rId4" Type="http://schemas.openxmlformats.org/officeDocument/2006/relationships/image" Target="../media/image53.png"/><Relationship Id="rId9" Type="http://schemas.openxmlformats.org/officeDocument/2006/relationships/image" Target="../media/image58.png"/></Relationships>
</file>

<file path=ppt/slides/_rels/slide38.xml.rels><?xml version="1.0" encoding="UTF-8" standalone="yes"?>
<Relationships xmlns="http://schemas.openxmlformats.org/package/2006/relationships"><Relationship Id="rId8" Type="http://schemas.openxmlformats.org/officeDocument/2006/relationships/image" Target="../media/image57.png"/><Relationship Id="rId13" Type="http://schemas.openxmlformats.org/officeDocument/2006/relationships/image" Target="../media/image62.png"/><Relationship Id="rId3" Type="http://schemas.openxmlformats.org/officeDocument/2006/relationships/image" Target="../media/image52.png"/><Relationship Id="rId7" Type="http://schemas.openxmlformats.org/officeDocument/2006/relationships/image" Target="../media/image56.png"/><Relationship Id="rId12" Type="http://schemas.openxmlformats.org/officeDocument/2006/relationships/image" Target="../media/image61.png"/><Relationship Id="rId2" Type="http://schemas.openxmlformats.org/officeDocument/2006/relationships/notesSlide" Target="../notesSlides/notesSlide34.xml"/><Relationship Id="rId1" Type="http://schemas.openxmlformats.org/officeDocument/2006/relationships/slideLayout" Target="../slideLayouts/slideLayout29.xml"/><Relationship Id="rId6" Type="http://schemas.openxmlformats.org/officeDocument/2006/relationships/image" Target="../media/image51.png"/><Relationship Id="rId11" Type="http://schemas.openxmlformats.org/officeDocument/2006/relationships/image" Target="../media/image60.png"/><Relationship Id="rId5" Type="http://schemas.openxmlformats.org/officeDocument/2006/relationships/image" Target="../media/image50.png"/><Relationship Id="rId10" Type="http://schemas.openxmlformats.org/officeDocument/2006/relationships/image" Target="../media/image59.png"/><Relationship Id="rId4" Type="http://schemas.openxmlformats.org/officeDocument/2006/relationships/image" Target="../media/image53.png"/><Relationship Id="rId9" Type="http://schemas.openxmlformats.org/officeDocument/2006/relationships/image" Target="../media/image58.png"/><Relationship Id="rId14" Type="http://schemas.openxmlformats.org/officeDocument/2006/relationships/image" Target="../media/image63.png"/></Relationships>
</file>

<file path=ppt/slides/_rels/slide39.xml.rels><?xml version="1.0" encoding="UTF-8" standalone="yes"?>
<Relationships xmlns="http://schemas.openxmlformats.org/package/2006/relationships"><Relationship Id="rId8" Type="http://schemas.openxmlformats.org/officeDocument/2006/relationships/image" Target="../media/image58.png"/><Relationship Id="rId13" Type="http://schemas.openxmlformats.org/officeDocument/2006/relationships/image" Target="../media/image62.png"/><Relationship Id="rId3" Type="http://schemas.openxmlformats.org/officeDocument/2006/relationships/image" Target="../media/image52.png"/><Relationship Id="rId7" Type="http://schemas.openxmlformats.org/officeDocument/2006/relationships/image" Target="../media/image57.png"/><Relationship Id="rId12" Type="http://schemas.openxmlformats.org/officeDocument/2006/relationships/image" Target="../media/image61.png"/><Relationship Id="rId17" Type="http://schemas.openxmlformats.org/officeDocument/2006/relationships/image" Target="../media/image66.png"/><Relationship Id="rId2" Type="http://schemas.openxmlformats.org/officeDocument/2006/relationships/notesSlide" Target="../notesSlides/notesSlide35.xml"/><Relationship Id="rId16" Type="http://schemas.openxmlformats.org/officeDocument/2006/relationships/image" Target="../media/image65.png"/><Relationship Id="rId1" Type="http://schemas.openxmlformats.org/officeDocument/2006/relationships/slideLayout" Target="../slideLayouts/slideLayout29.xml"/><Relationship Id="rId6" Type="http://schemas.openxmlformats.org/officeDocument/2006/relationships/image" Target="../media/image56.png"/><Relationship Id="rId11" Type="http://schemas.openxmlformats.org/officeDocument/2006/relationships/image" Target="../media/image53.png"/><Relationship Id="rId5" Type="http://schemas.openxmlformats.org/officeDocument/2006/relationships/image" Target="../media/image51.png"/><Relationship Id="rId15" Type="http://schemas.openxmlformats.org/officeDocument/2006/relationships/image" Target="../media/image64.png"/><Relationship Id="rId10" Type="http://schemas.openxmlformats.org/officeDocument/2006/relationships/image" Target="../media/image60.png"/><Relationship Id="rId4" Type="http://schemas.openxmlformats.org/officeDocument/2006/relationships/image" Target="../media/image50.png"/><Relationship Id="rId9" Type="http://schemas.openxmlformats.org/officeDocument/2006/relationships/image" Target="../media/image59.png"/><Relationship Id="rId14" Type="http://schemas.openxmlformats.org/officeDocument/2006/relationships/image" Target="../media/image63.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8" Type="http://schemas.openxmlformats.org/officeDocument/2006/relationships/image" Target="../media/image58.png"/><Relationship Id="rId13" Type="http://schemas.openxmlformats.org/officeDocument/2006/relationships/image" Target="../media/image68.png"/><Relationship Id="rId18" Type="http://schemas.openxmlformats.org/officeDocument/2006/relationships/image" Target="../media/image61.png"/><Relationship Id="rId3" Type="http://schemas.openxmlformats.org/officeDocument/2006/relationships/image" Target="../media/image52.png"/><Relationship Id="rId21" Type="http://schemas.openxmlformats.org/officeDocument/2006/relationships/image" Target="../media/image66.png"/><Relationship Id="rId7" Type="http://schemas.openxmlformats.org/officeDocument/2006/relationships/image" Target="../media/image57.png"/><Relationship Id="rId12" Type="http://schemas.openxmlformats.org/officeDocument/2006/relationships/image" Target="../media/image67.png"/><Relationship Id="rId17" Type="http://schemas.openxmlformats.org/officeDocument/2006/relationships/image" Target="../media/image72.png"/><Relationship Id="rId2" Type="http://schemas.openxmlformats.org/officeDocument/2006/relationships/notesSlide" Target="../notesSlides/notesSlide36.xml"/><Relationship Id="rId16" Type="http://schemas.openxmlformats.org/officeDocument/2006/relationships/image" Target="../media/image71.png"/><Relationship Id="rId20" Type="http://schemas.openxmlformats.org/officeDocument/2006/relationships/image" Target="../media/image65.png"/><Relationship Id="rId1" Type="http://schemas.openxmlformats.org/officeDocument/2006/relationships/slideLayout" Target="../slideLayouts/slideLayout29.xml"/><Relationship Id="rId6" Type="http://schemas.openxmlformats.org/officeDocument/2006/relationships/image" Target="../media/image56.png"/><Relationship Id="rId11" Type="http://schemas.openxmlformats.org/officeDocument/2006/relationships/image" Target="../media/image53.png"/><Relationship Id="rId5" Type="http://schemas.openxmlformats.org/officeDocument/2006/relationships/image" Target="../media/image51.png"/><Relationship Id="rId15" Type="http://schemas.openxmlformats.org/officeDocument/2006/relationships/image" Target="../media/image70.png"/><Relationship Id="rId10" Type="http://schemas.openxmlformats.org/officeDocument/2006/relationships/image" Target="../media/image60.png"/><Relationship Id="rId19" Type="http://schemas.openxmlformats.org/officeDocument/2006/relationships/image" Target="../media/image64.png"/><Relationship Id="rId4" Type="http://schemas.openxmlformats.org/officeDocument/2006/relationships/image" Target="../media/image50.png"/><Relationship Id="rId9" Type="http://schemas.openxmlformats.org/officeDocument/2006/relationships/image" Target="../media/image59.png"/><Relationship Id="rId14" Type="http://schemas.openxmlformats.org/officeDocument/2006/relationships/image" Target="../media/image69.png"/></Relationships>
</file>

<file path=ppt/slides/_rels/slide41.xml.rels><?xml version="1.0" encoding="UTF-8" standalone="yes"?>
<Relationships xmlns="http://schemas.openxmlformats.org/package/2006/relationships"><Relationship Id="rId8" Type="http://schemas.openxmlformats.org/officeDocument/2006/relationships/image" Target="../media/image58.png"/><Relationship Id="rId13" Type="http://schemas.openxmlformats.org/officeDocument/2006/relationships/image" Target="../media/image73.png"/><Relationship Id="rId18" Type="http://schemas.openxmlformats.org/officeDocument/2006/relationships/image" Target="../media/image65.png"/><Relationship Id="rId3" Type="http://schemas.openxmlformats.org/officeDocument/2006/relationships/image" Target="../media/image52.png"/><Relationship Id="rId7" Type="http://schemas.openxmlformats.org/officeDocument/2006/relationships/image" Target="../media/image57.png"/><Relationship Id="rId12" Type="http://schemas.openxmlformats.org/officeDocument/2006/relationships/image" Target="../media/image70.png"/><Relationship Id="rId17" Type="http://schemas.openxmlformats.org/officeDocument/2006/relationships/image" Target="../media/image64.png"/><Relationship Id="rId2" Type="http://schemas.openxmlformats.org/officeDocument/2006/relationships/notesSlide" Target="../notesSlides/notesSlide37.xml"/><Relationship Id="rId16" Type="http://schemas.openxmlformats.org/officeDocument/2006/relationships/image" Target="../media/image61.png"/><Relationship Id="rId1" Type="http://schemas.openxmlformats.org/officeDocument/2006/relationships/slideLayout" Target="../slideLayouts/slideLayout29.xml"/><Relationship Id="rId6" Type="http://schemas.openxmlformats.org/officeDocument/2006/relationships/image" Target="../media/image56.png"/><Relationship Id="rId11" Type="http://schemas.openxmlformats.org/officeDocument/2006/relationships/image" Target="../media/image53.png"/><Relationship Id="rId5" Type="http://schemas.openxmlformats.org/officeDocument/2006/relationships/image" Target="../media/image51.png"/><Relationship Id="rId15" Type="http://schemas.openxmlformats.org/officeDocument/2006/relationships/image" Target="../media/image72.png"/><Relationship Id="rId10" Type="http://schemas.openxmlformats.org/officeDocument/2006/relationships/image" Target="../media/image60.png"/><Relationship Id="rId19" Type="http://schemas.openxmlformats.org/officeDocument/2006/relationships/image" Target="../media/image66.png"/><Relationship Id="rId4" Type="http://schemas.openxmlformats.org/officeDocument/2006/relationships/image" Target="../media/image50.png"/><Relationship Id="rId9" Type="http://schemas.openxmlformats.org/officeDocument/2006/relationships/image" Target="../media/image59.png"/><Relationship Id="rId14" Type="http://schemas.openxmlformats.org/officeDocument/2006/relationships/image" Target="../media/image71.png"/></Relationships>
</file>

<file path=ppt/slides/_rels/slide42.xml.rels><?xml version="1.0" encoding="UTF-8" standalone="yes"?>
<Relationships xmlns="http://schemas.openxmlformats.org/package/2006/relationships"><Relationship Id="rId8" Type="http://schemas.openxmlformats.org/officeDocument/2006/relationships/image" Target="../media/image58.png"/><Relationship Id="rId13" Type="http://schemas.openxmlformats.org/officeDocument/2006/relationships/image" Target="../media/image53.png"/><Relationship Id="rId18" Type="http://schemas.openxmlformats.org/officeDocument/2006/relationships/image" Target="../media/image65.png"/><Relationship Id="rId3" Type="http://schemas.openxmlformats.org/officeDocument/2006/relationships/image" Target="../media/image52.png"/><Relationship Id="rId21" Type="http://schemas.openxmlformats.org/officeDocument/2006/relationships/image" Target="../media/image63.png"/><Relationship Id="rId7" Type="http://schemas.openxmlformats.org/officeDocument/2006/relationships/image" Target="../media/image57.png"/><Relationship Id="rId12" Type="http://schemas.openxmlformats.org/officeDocument/2006/relationships/image" Target="../media/image73.png"/><Relationship Id="rId17" Type="http://schemas.openxmlformats.org/officeDocument/2006/relationships/image" Target="../media/image64.png"/><Relationship Id="rId2" Type="http://schemas.openxmlformats.org/officeDocument/2006/relationships/notesSlide" Target="../notesSlides/notesSlide38.xml"/><Relationship Id="rId16" Type="http://schemas.openxmlformats.org/officeDocument/2006/relationships/image" Target="../media/image61.png"/><Relationship Id="rId20" Type="http://schemas.openxmlformats.org/officeDocument/2006/relationships/image" Target="../media/image74.png"/><Relationship Id="rId1" Type="http://schemas.openxmlformats.org/officeDocument/2006/relationships/slideLayout" Target="../slideLayouts/slideLayout29.xml"/><Relationship Id="rId6" Type="http://schemas.openxmlformats.org/officeDocument/2006/relationships/image" Target="../media/image56.png"/><Relationship Id="rId11" Type="http://schemas.openxmlformats.org/officeDocument/2006/relationships/image" Target="../media/image70.png"/><Relationship Id="rId5" Type="http://schemas.openxmlformats.org/officeDocument/2006/relationships/image" Target="../media/image51.png"/><Relationship Id="rId15" Type="http://schemas.openxmlformats.org/officeDocument/2006/relationships/image" Target="../media/image72.png"/><Relationship Id="rId10" Type="http://schemas.openxmlformats.org/officeDocument/2006/relationships/image" Target="../media/image60.png"/><Relationship Id="rId19" Type="http://schemas.openxmlformats.org/officeDocument/2006/relationships/image" Target="../media/image66.png"/><Relationship Id="rId4" Type="http://schemas.openxmlformats.org/officeDocument/2006/relationships/image" Target="../media/image50.png"/><Relationship Id="rId9" Type="http://schemas.openxmlformats.org/officeDocument/2006/relationships/image" Target="../media/image59.png"/><Relationship Id="rId14" Type="http://schemas.openxmlformats.org/officeDocument/2006/relationships/image" Target="../media/image71.png"/><Relationship Id="rId22" Type="http://schemas.openxmlformats.org/officeDocument/2006/relationships/image" Target="../media/image62.png"/></Relationships>
</file>

<file path=ppt/slides/_rels/slide43.xml.rels><?xml version="1.0" encoding="UTF-8" standalone="yes"?>
<Relationships xmlns="http://schemas.openxmlformats.org/package/2006/relationships"><Relationship Id="rId8" Type="http://schemas.openxmlformats.org/officeDocument/2006/relationships/image" Target="../media/image58.png"/><Relationship Id="rId13" Type="http://schemas.openxmlformats.org/officeDocument/2006/relationships/image" Target="../media/image53.png"/><Relationship Id="rId18" Type="http://schemas.openxmlformats.org/officeDocument/2006/relationships/image" Target="../media/image65.png"/><Relationship Id="rId3" Type="http://schemas.openxmlformats.org/officeDocument/2006/relationships/image" Target="../media/image52.png"/><Relationship Id="rId21" Type="http://schemas.openxmlformats.org/officeDocument/2006/relationships/image" Target="../media/image62.png"/><Relationship Id="rId7" Type="http://schemas.openxmlformats.org/officeDocument/2006/relationships/image" Target="../media/image57.png"/><Relationship Id="rId12" Type="http://schemas.openxmlformats.org/officeDocument/2006/relationships/image" Target="../media/image73.png"/><Relationship Id="rId17" Type="http://schemas.openxmlformats.org/officeDocument/2006/relationships/image" Target="../media/image64.png"/><Relationship Id="rId2" Type="http://schemas.openxmlformats.org/officeDocument/2006/relationships/notesSlide" Target="../notesSlides/notesSlide39.xml"/><Relationship Id="rId16" Type="http://schemas.openxmlformats.org/officeDocument/2006/relationships/image" Target="../media/image61.png"/><Relationship Id="rId20" Type="http://schemas.openxmlformats.org/officeDocument/2006/relationships/image" Target="../media/image63.png"/><Relationship Id="rId1" Type="http://schemas.openxmlformats.org/officeDocument/2006/relationships/slideLayout" Target="../slideLayouts/slideLayout29.xml"/><Relationship Id="rId6" Type="http://schemas.openxmlformats.org/officeDocument/2006/relationships/image" Target="../media/image56.png"/><Relationship Id="rId11" Type="http://schemas.openxmlformats.org/officeDocument/2006/relationships/image" Target="../media/image70.png"/><Relationship Id="rId5" Type="http://schemas.openxmlformats.org/officeDocument/2006/relationships/image" Target="../media/image51.png"/><Relationship Id="rId15" Type="http://schemas.openxmlformats.org/officeDocument/2006/relationships/image" Target="../media/image72.png"/><Relationship Id="rId10" Type="http://schemas.openxmlformats.org/officeDocument/2006/relationships/image" Target="../media/image60.png"/><Relationship Id="rId19" Type="http://schemas.openxmlformats.org/officeDocument/2006/relationships/image" Target="../media/image66.png"/><Relationship Id="rId4" Type="http://schemas.openxmlformats.org/officeDocument/2006/relationships/image" Target="../media/image50.png"/><Relationship Id="rId9" Type="http://schemas.openxmlformats.org/officeDocument/2006/relationships/image" Target="../media/image59.png"/><Relationship Id="rId14" Type="http://schemas.openxmlformats.org/officeDocument/2006/relationships/image" Target="../media/image71.png"/></Relationships>
</file>

<file path=ppt/slides/_rels/slide44.xml.rels><?xml version="1.0" encoding="UTF-8" standalone="yes"?>
<Relationships xmlns="http://schemas.openxmlformats.org/package/2006/relationships"><Relationship Id="rId8" Type="http://schemas.openxmlformats.org/officeDocument/2006/relationships/image" Target="../media/image58.png"/><Relationship Id="rId13" Type="http://schemas.openxmlformats.org/officeDocument/2006/relationships/image" Target="../media/image51.png"/><Relationship Id="rId18" Type="http://schemas.openxmlformats.org/officeDocument/2006/relationships/image" Target="../media/image64.png"/><Relationship Id="rId3" Type="http://schemas.openxmlformats.org/officeDocument/2006/relationships/image" Target="../media/image52.png"/><Relationship Id="rId21" Type="http://schemas.openxmlformats.org/officeDocument/2006/relationships/image" Target="../media/image63.png"/><Relationship Id="rId7" Type="http://schemas.openxmlformats.org/officeDocument/2006/relationships/image" Target="../media/image56.png"/><Relationship Id="rId12" Type="http://schemas.openxmlformats.org/officeDocument/2006/relationships/image" Target="../media/image50.png"/><Relationship Id="rId17" Type="http://schemas.openxmlformats.org/officeDocument/2006/relationships/image" Target="../media/image61.png"/><Relationship Id="rId2" Type="http://schemas.openxmlformats.org/officeDocument/2006/relationships/notesSlide" Target="../notesSlides/notesSlide40.xml"/><Relationship Id="rId16" Type="http://schemas.openxmlformats.org/officeDocument/2006/relationships/image" Target="../media/image72.png"/><Relationship Id="rId20" Type="http://schemas.openxmlformats.org/officeDocument/2006/relationships/image" Target="../media/image66.png"/><Relationship Id="rId1" Type="http://schemas.openxmlformats.org/officeDocument/2006/relationships/slideLayout" Target="../slideLayouts/slideLayout29.xml"/><Relationship Id="rId6" Type="http://schemas.openxmlformats.org/officeDocument/2006/relationships/image" Target="../media/image60.png"/><Relationship Id="rId11" Type="http://schemas.openxmlformats.org/officeDocument/2006/relationships/image" Target="../media/image59.png"/><Relationship Id="rId5" Type="http://schemas.openxmlformats.org/officeDocument/2006/relationships/image" Target="../media/image75.png"/><Relationship Id="rId15" Type="http://schemas.openxmlformats.org/officeDocument/2006/relationships/image" Target="../media/image71.png"/><Relationship Id="rId10" Type="http://schemas.openxmlformats.org/officeDocument/2006/relationships/image" Target="../media/image73.png"/><Relationship Id="rId19" Type="http://schemas.openxmlformats.org/officeDocument/2006/relationships/image" Target="../media/image65.png"/><Relationship Id="rId4" Type="http://schemas.openxmlformats.org/officeDocument/2006/relationships/image" Target="../media/image70.png"/><Relationship Id="rId9" Type="http://schemas.openxmlformats.org/officeDocument/2006/relationships/image" Target="../media/image57.png"/><Relationship Id="rId14" Type="http://schemas.openxmlformats.org/officeDocument/2006/relationships/image" Target="../media/image53.png"/><Relationship Id="rId22" Type="http://schemas.openxmlformats.org/officeDocument/2006/relationships/image" Target="../media/image62.png"/></Relationships>
</file>

<file path=ppt/slides/_rels/slide45.xml.rels><?xml version="1.0" encoding="UTF-8" standalone="yes"?>
<Relationships xmlns="http://schemas.openxmlformats.org/package/2006/relationships"><Relationship Id="rId8" Type="http://schemas.openxmlformats.org/officeDocument/2006/relationships/image" Target="../media/image56.png"/><Relationship Id="rId13" Type="http://schemas.openxmlformats.org/officeDocument/2006/relationships/image" Target="../media/image50.png"/><Relationship Id="rId18" Type="http://schemas.openxmlformats.org/officeDocument/2006/relationships/image" Target="../media/image61.png"/><Relationship Id="rId3" Type="http://schemas.openxmlformats.org/officeDocument/2006/relationships/image" Target="../media/image52.png"/><Relationship Id="rId21" Type="http://schemas.openxmlformats.org/officeDocument/2006/relationships/image" Target="../media/image66.png"/><Relationship Id="rId7" Type="http://schemas.openxmlformats.org/officeDocument/2006/relationships/image" Target="../media/image76.png"/><Relationship Id="rId12" Type="http://schemas.openxmlformats.org/officeDocument/2006/relationships/image" Target="../media/image59.png"/><Relationship Id="rId17" Type="http://schemas.openxmlformats.org/officeDocument/2006/relationships/image" Target="../media/image72.png"/><Relationship Id="rId2" Type="http://schemas.openxmlformats.org/officeDocument/2006/relationships/notesSlide" Target="../notesSlides/notesSlide41.xml"/><Relationship Id="rId16" Type="http://schemas.openxmlformats.org/officeDocument/2006/relationships/image" Target="../media/image71.png"/><Relationship Id="rId20" Type="http://schemas.openxmlformats.org/officeDocument/2006/relationships/image" Target="../media/image65.png"/><Relationship Id="rId1" Type="http://schemas.openxmlformats.org/officeDocument/2006/relationships/slideLayout" Target="../slideLayouts/slideLayout29.xml"/><Relationship Id="rId6" Type="http://schemas.openxmlformats.org/officeDocument/2006/relationships/image" Target="../media/image60.png"/><Relationship Id="rId11" Type="http://schemas.openxmlformats.org/officeDocument/2006/relationships/image" Target="../media/image73.png"/><Relationship Id="rId5" Type="http://schemas.openxmlformats.org/officeDocument/2006/relationships/image" Target="../media/image75.png"/><Relationship Id="rId15" Type="http://schemas.openxmlformats.org/officeDocument/2006/relationships/image" Target="../media/image53.png"/><Relationship Id="rId23" Type="http://schemas.openxmlformats.org/officeDocument/2006/relationships/image" Target="../media/image62.png"/><Relationship Id="rId10" Type="http://schemas.openxmlformats.org/officeDocument/2006/relationships/image" Target="../media/image57.png"/><Relationship Id="rId19" Type="http://schemas.openxmlformats.org/officeDocument/2006/relationships/image" Target="../media/image64.png"/><Relationship Id="rId4" Type="http://schemas.openxmlformats.org/officeDocument/2006/relationships/image" Target="../media/image70.png"/><Relationship Id="rId9" Type="http://schemas.openxmlformats.org/officeDocument/2006/relationships/image" Target="../media/image58.png"/><Relationship Id="rId14" Type="http://schemas.openxmlformats.org/officeDocument/2006/relationships/image" Target="../media/image51.png"/><Relationship Id="rId22" Type="http://schemas.openxmlformats.org/officeDocument/2006/relationships/image" Target="../media/image63.png"/></Relationships>
</file>

<file path=ppt/slides/_rels/slide46.xml.rels><?xml version="1.0" encoding="UTF-8" standalone="yes"?>
<Relationships xmlns="http://schemas.openxmlformats.org/package/2006/relationships"><Relationship Id="rId8" Type="http://schemas.openxmlformats.org/officeDocument/2006/relationships/image" Target="../media/image77.png"/><Relationship Id="rId13" Type="http://schemas.openxmlformats.org/officeDocument/2006/relationships/image" Target="../media/image58.png"/><Relationship Id="rId18" Type="http://schemas.openxmlformats.org/officeDocument/2006/relationships/image" Target="../media/image51.png"/><Relationship Id="rId26" Type="http://schemas.openxmlformats.org/officeDocument/2006/relationships/image" Target="../media/image63.png"/><Relationship Id="rId3" Type="http://schemas.openxmlformats.org/officeDocument/2006/relationships/image" Target="../media/image52.png"/><Relationship Id="rId21" Type="http://schemas.openxmlformats.org/officeDocument/2006/relationships/image" Target="../media/image72.png"/><Relationship Id="rId7" Type="http://schemas.openxmlformats.org/officeDocument/2006/relationships/image" Target="../media/image76.png"/><Relationship Id="rId12" Type="http://schemas.openxmlformats.org/officeDocument/2006/relationships/image" Target="../media/image56.png"/><Relationship Id="rId17" Type="http://schemas.openxmlformats.org/officeDocument/2006/relationships/image" Target="../media/image50.png"/><Relationship Id="rId25" Type="http://schemas.openxmlformats.org/officeDocument/2006/relationships/image" Target="../media/image66.png"/><Relationship Id="rId2" Type="http://schemas.openxmlformats.org/officeDocument/2006/relationships/notesSlide" Target="../notesSlides/notesSlide42.xml"/><Relationship Id="rId16" Type="http://schemas.openxmlformats.org/officeDocument/2006/relationships/image" Target="../media/image59.png"/><Relationship Id="rId20" Type="http://schemas.openxmlformats.org/officeDocument/2006/relationships/image" Target="../media/image71.png"/><Relationship Id="rId1" Type="http://schemas.openxmlformats.org/officeDocument/2006/relationships/slideLayout" Target="../slideLayouts/slideLayout29.xml"/><Relationship Id="rId6" Type="http://schemas.openxmlformats.org/officeDocument/2006/relationships/image" Target="../media/image60.png"/><Relationship Id="rId11" Type="http://schemas.openxmlformats.org/officeDocument/2006/relationships/image" Target="../media/image80.png"/><Relationship Id="rId24" Type="http://schemas.openxmlformats.org/officeDocument/2006/relationships/image" Target="../media/image65.png"/><Relationship Id="rId5" Type="http://schemas.openxmlformats.org/officeDocument/2006/relationships/image" Target="../media/image75.png"/><Relationship Id="rId15" Type="http://schemas.openxmlformats.org/officeDocument/2006/relationships/image" Target="../media/image73.png"/><Relationship Id="rId23" Type="http://schemas.openxmlformats.org/officeDocument/2006/relationships/image" Target="../media/image64.png"/><Relationship Id="rId10" Type="http://schemas.openxmlformats.org/officeDocument/2006/relationships/image" Target="../media/image79.png"/><Relationship Id="rId19" Type="http://schemas.openxmlformats.org/officeDocument/2006/relationships/image" Target="../media/image53.png"/><Relationship Id="rId4" Type="http://schemas.openxmlformats.org/officeDocument/2006/relationships/image" Target="../media/image70.png"/><Relationship Id="rId9" Type="http://schemas.openxmlformats.org/officeDocument/2006/relationships/image" Target="../media/image78.png"/><Relationship Id="rId14" Type="http://schemas.openxmlformats.org/officeDocument/2006/relationships/image" Target="../media/image57.png"/><Relationship Id="rId22" Type="http://schemas.openxmlformats.org/officeDocument/2006/relationships/image" Target="../media/image61.png"/><Relationship Id="rId27" Type="http://schemas.openxmlformats.org/officeDocument/2006/relationships/image" Target="../media/image62.png"/></Relationships>
</file>

<file path=ppt/slides/_rels/slide4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43.xml"/><Relationship Id="rId1" Type="http://schemas.openxmlformats.org/officeDocument/2006/relationships/slideLayout" Target="../slideLayouts/slideLayout14.xml"/></Relationships>
</file>

<file path=ppt/slides/_rels/slide4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44.xml"/><Relationship Id="rId1" Type="http://schemas.openxmlformats.org/officeDocument/2006/relationships/slideLayout" Target="../slideLayouts/slideLayout14.xml"/></Relationships>
</file>

<file path=ppt/slides/_rels/slide49.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45.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14.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4.xml"/></Relationships>
</file>

<file path=ppt/slides/_rels/slide51.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47.xml"/><Relationship Id="rId1" Type="http://schemas.openxmlformats.org/officeDocument/2006/relationships/slideLayout" Target="../slideLayouts/slideLayout14.xml"/></Relationships>
</file>

<file path=ppt/slides/_rels/slide52.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48.xml"/><Relationship Id="rId1" Type="http://schemas.openxmlformats.org/officeDocument/2006/relationships/slideLayout" Target="../slideLayouts/slideLayout14.xml"/></Relationships>
</file>

<file path=ppt/slides/_rels/slide53.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14.xml"/></Relationships>
</file>

<file path=ppt/slides/_rels/slide54.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14.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4.xml"/></Relationships>
</file>

<file path=ppt/slides/_rels/slide56.xml.rels><?xml version="1.0" encoding="UTF-8" standalone="yes"?>
<Relationships xmlns="http://schemas.openxmlformats.org/package/2006/relationships"><Relationship Id="rId3" Type="http://schemas.openxmlformats.org/officeDocument/2006/relationships/hyperlink" Target="https://hub.docker.com/" TargetMode="External"/><Relationship Id="rId2" Type="http://schemas.openxmlformats.org/officeDocument/2006/relationships/notesSlide" Target="../notesSlides/notesSlide50.xml"/><Relationship Id="rId1" Type="http://schemas.openxmlformats.org/officeDocument/2006/relationships/slideLayout" Target="../slideLayouts/slideLayout14.xml"/></Relationships>
</file>

<file path=ppt/slides/_rels/slide57.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51.xml"/><Relationship Id="rId1" Type="http://schemas.openxmlformats.org/officeDocument/2006/relationships/slideLayout" Target="../slideLayouts/slideLayout14.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8.xml"/></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Shape 230"/>
          <p:cNvSpPr txBox="1">
            <a:spLocks noGrp="1"/>
          </p:cNvSpPr>
          <p:nvPr>
            <p:ph type="title"/>
          </p:nvPr>
        </p:nvSpPr>
        <p:spPr>
          <a:xfrm>
            <a:off x="1821825" y="2062455"/>
            <a:ext cx="5943600" cy="685800"/>
          </a:xfrm>
          <a:prstGeom prst="rect">
            <a:avLst/>
          </a:prstGeom>
        </p:spPr>
        <p:txBody>
          <a:bodyPr lIns="91425" tIns="91425" rIns="91425" bIns="91425" anchor="b" anchorCtr="0">
            <a:noAutofit/>
          </a:bodyPr>
          <a:lstStyle/>
          <a:p>
            <a:pPr lvl="0">
              <a:spcBef>
                <a:spcPts val="0"/>
              </a:spcBef>
              <a:buClr>
                <a:schemeClr val="dk1"/>
              </a:buClr>
              <a:buSzPct val="45833"/>
              <a:buFont typeface="Arial"/>
              <a:buNone/>
            </a:pPr>
            <a:r>
              <a:rPr lang="en" dirty="0"/>
              <a:t>OPENSHIFT</a:t>
            </a:r>
          </a:p>
        </p:txBody>
      </p:sp>
      <p:sp>
        <p:nvSpPr>
          <p:cNvPr id="231" name="Shape 231"/>
          <p:cNvSpPr txBox="1">
            <a:spLocks noGrp="1"/>
          </p:cNvSpPr>
          <p:nvPr>
            <p:ph type="subTitle" idx="2"/>
          </p:nvPr>
        </p:nvSpPr>
        <p:spPr>
          <a:xfrm>
            <a:off x="1821825" y="2783598"/>
            <a:ext cx="4572000" cy="1562555"/>
          </a:xfrm>
          <a:prstGeom prst="rect">
            <a:avLst/>
          </a:prstGeom>
        </p:spPr>
        <p:txBody>
          <a:bodyPr lIns="91425" tIns="91425" rIns="91425" bIns="91425" anchor="t" anchorCtr="0">
            <a:noAutofit/>
          </a:bodyPr>
          <a:lstStyle/>
          <a:p>
            <a:pPr lvl="0" rtl="0">
              <a:spcBef>
                <a:spcPts val="0"/>
              </a:spcBef>
              <a:buNone/>
            </a:pPr>
            <a:r>
              <a:rPr lang="en-US" sz="1800" dirty="0"/>
              <a:t>Jim Garrett</a:t>
            </a:r>
          </a:p>
          <a:p>
            <a:pPr lvl="0" rtl="0">
              <a:spcBef>
                <a:spcPts val="0"/>
              </a:spcBef>
              <a:buNone/>
            </a:pPr>
            <a:r>
              <a:rPr lang="en-US" sz="1800" dirty="0"/>
              <a:t>Senior Solution Architect</a:t>
            </a:r>
          </a:p>
          <a:p>
            <a:pPr lvl="0" rtl="0">
              <a:spcBef>
                <a:spcPts val="0"/>
              </a:spcBef>
              <a:buNone/>
            </a:pPr>
            <a:r>
              <a:rPr lang="en-US" sz="1800" dirty="0"/>
              <a:t>jgarrett@redhat.com</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243">
            <a:extLst>
              <a:ext uri="{FF2B5EF4-FFF2-40B4-BE49-F238E27FC236}">
                <a16:creationId xmlns:a16="http://schemas.microsoft.com/office/drawing/2014/main" id="{96469C34-A0F2-483D-82DA-9880EDB3A1FA}"/>
              </a:ext>
            </a:extLst>
          </p:cNvPr>
          <p:cNvSpPr txBox="1">
            <a:spLocks noGrp="1"/>
          </p:cNvSpPr>
          <p:nvPr>
            <p:ph type="title"/>
          </p:nvPr>
        </p:nvSpPr>
        <p:spPr>
          <a:xfrm>
            <a:off x="685800" y="0"/>
            <a:ext cx="7772400" cy="485578"/>
          </a:xfrm>
          <a:prstGeom prst="rect">
            <a:avLst/>
          </a:prstGeom>
        </p:spPr>
        <p:txBody>
          <a:bodyPr lIns="91425" tIns="91425" rIns="91425" bIns="91425" anchor="b" anchorCtr="0">
            <a:noAutofit/>
          </a:bodyPr>
          <a:lstStyle/>
          <a:p>
            <a:pPr lvl="0" algn="ctr" rtl="0">
              <a:spcBef>
                <a:spcPts val="0"/>
              </a:spcBef>
              <a:buNone/>
            </a:pPr>
            <a:r>
              <a:rPr lang="en-US" dirty="0"/>
              <a:t>Historical Development</a:t>
            </a:r>
            <a:endParaRPr lang="en" dirty="0"/>
          </a:p>
        </p:txBody>
      </p:sp>
      <p:pic>
        <p:nvPicPr>
          <p:cNvPr id="10" name="Picture 9">
            <a:extLst>
              <a:ext uri="{FF2B5EF4-FFF2-40B4-BE49-F238E27FC236}">
                <a16:creationId xmlns:a16="http://schemas.microsoft.com/office/drawing/2014/main" id="{3EFDFF88-7188-4F59-B0B1-9843C409BC79}"/>
              </a:ext>
            </a:extLst>
          </p:cNvPr>
          <p:cNvPicPr>
            <a:picLocks noChangeAspect="1"/>
          </p:cNvPicPr>
          <p:nvPr/>
        </p:nvPicPr>
        <p:blipFill>
          <a:blip r:embed="rId3"/>
          <a:stretch>
            <a:fillRect/>
          </a:stretch>
        </p:blipFill>
        <p:spPr>
          <a:xfrm>
            <a:off x="0" y="485578"/>
            <a:ext cx="9143999" cy="4247166"/>
          </a:xfrm>
          <a:prstGeom prst="rect">
            <a:avLst/>
          </a:prstGeom>
        </p:spPr>
      </p:pic>
    </p:spTree>
    <p:extLst>
      <p:ext uri="{BB962C8B-B14F-4D97-AF65-F5344CB8AC3E}">
        <p14:creationId xmlns:p14="http://schemas.microsoft.com/office/powerpoint/2010/main" val="2405434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243">
            <a:extLst>
              <a:ext uri="{FF2B5EF4-FFF2-40B4-BE49-F238E27FC236}">
                <a16:creationId xmlns:a16="http://schemas.microsoft.com/office/drawing/2014/main" id="{96469C34-A0F2-483D-82DA-9880EDB3A1FA}"/>
              </a:ext>
            </a:extLst>
          </p:cNvPr>
          <p:cNvSpPr txBox="1">
            <a:spLocks noGrp="1"/>
          </p:cNvSpPr>
          <p:nvPr>
            <p:ph type="title"/>
          </p:nvPr>
        </p:nvSpPr>
        <p:spPr>
          <a:xfrm>
            <a:off x="685800" y="0"/>
            <a:ext cx="7772400" cy="485578"/>
          </a:xfrm>
          <a:prstGeom prst="rect">
            <a:avLst/>
          </a:prstGeom>
        </p:spPr>
        <p:txBody>
          <a:bodyPr lIns="91425" tIns="91425" rIns="91425" bIns="91425" anchor="b" anchorCtr="0">
            <a:noAutofit/>
          </a:bodyPr>
          <a:lstStyle/>
          <a:p>
            <a:pPr lvl="0" algn="ctr" rtl="0">
              <a:spcBef>
                <a:spcPts val="0"/>
              </a:spcBef>
              <a:buNone/>
            </a:pPr>
            <a:r>
              <a:rPr lang="en-US" dirty="0"/>
              <a:t>Historical Development</a:t>
            </a:r>
            <a:endParaRPr lang="en" dirty="0"/>
          </a:p>
        </p:txBody>
      </p:sp>
      <p:pic>
        <p:nvPicPr>
          <p:cNvPr id="7" name="Picture 6">
            <a:extLst>
              <a:ext uri="{FF2B5EF4-FFF2-40B4-BE49-F238E27FC236}">
                <a16:creationId xmlns:a16="http://schemas.microsoft.com/office/drawing/2014/main" id="{BD992B9C-C27D-4F70-94D9-D610D772413C}"/>
              </a:ext>
            </a:extLst>
          </p:cNvPr>
          <p:cNvPicPr>
            <a:picLocks noChangeAspect="1"/>
          </p:cNvPicPr>
          <p:nvPr/>
        </p:nvPicPr>
        <p:blipFill>
          <a:blip r:embed="rId3"/>
          <a:stretch>
            <a:fillRect/>
          </a:stretch>
        </p:blipFill>
        <p:spPr>
          <a:xfrm>
            <a:off x="0" y="471754"/>
            <a:ext cx="9144000" cy="4237487"/>
          </a:xfrm>
          <a:prstGeom prst="rect">
            <a:avLst/>
          </a:prstGeom>
        </p:spPr>
      </p:pic>
    </p:spTree>
    <p:extLst>
      <p:ext uri="{BB962C8B-B14F-4D97-AF65-F5344CB8AC3E}">
        <p14:creationId xmlns:p14="http://schemas.microsoft.com/office/powerpoint/2010/main" val="457533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243">
            <a:extLst>
              <a:ext uri="{FF2B5EF4-FFF2-40B4-BE49-F238E27FC236}">
                <a16:creationId xmlns:a16="http://schemas.microsoft.com/office/drawing/2014/main" id="{96469C34-A0F2-483D-82DA-9880EDB3A1FA}"/>
              </a:ext>
            </a:extLst>
          </p:cNvPr>
          <p:cNvSpPr txBox="1">
            <a:spLocks noGrp="1"/>
          </p:cNvSpPr>
          <p:nvPr>
            <p:ph type="title"/>
          </p:nvPr>
        </p:nvSpPr>
        <p:spPr>
          <a:xfrm>
            <a:off x="685800" y="0"/>
            <a:ext cx="7772400" cy="485578"/>
          </a:xfrm>
          <a:prstGeom prst="rect">
            <a:avLst/>
          </a:prstGeom>
        </p:spPr>
        <p:txBody>
          <a:bodyPr lIns="91425" tIns="91425" rIns="91425" bIns="91425" anchor="b" anchorCtr="0">
            <a:noAutofit/>
          </a:bodyPr>
          <a:lstStyle/>
          <a:p>
            <a:pPr lvl="0" algn="ctr" rtl="0">
              <a:spcBef>
                <a:spcPts val="0"/>
              </a:spcBef>
              <a:buNone/>
            </a:pPr>
            <a:r>
              <a:rPr lang="en-US" dirty="0"/>
              <a:t>Historical Development</a:t>
            </a:r>
            <a:endParaRPr lang="en" dirty="0"/>
          </a:p>
        </p:txBody>
      </p:sp>
      <p:pic>
        <p:nvPicPr>
          <p:cNvPr id="18" name="Picture 17">
            <a:extLst>
              <a:ext uri="{FF2B5EF4-FFF2-40B4-BE49-F238E27FC236}">
                <a16:creationId xmlns:a16="http://schemas.microsoft.com/office/drawing/2014/main" id="{CDA43016-A235-42BA-B99F-37C473519278}"/>
              </a:ext>
            </a:extLst>
          </p:cNvPr>
          <p:cNvPicPr>
            <a:picLocks noChangeAspect="1"/>
          </p:cNvPicPr>
          <p:nvPr/>
        </p:nvPicPr>
        <p:blipFill>
          <a:blip r:embed="rId3"/>
          <a:stretch>
            <a:fillRect/>
          </a:stretch>
        </p:blipFill>
        <p:spPr>
          <a:xfrm>
            <a:off x="0" y="485578"/>
            <a:ext cx="9151066" cy="4235012"/>
          </a:xfrm>
          <a:prstGeom prst="rect">
            <a:avLst/>
          </a:prstGeom>
        </p:spPr>
      </p:pic>
    </p:spTree>
    <p:extLst>
      <p:ext uri="{BB962C8B-B14F-4D97-AF65-F5344CB8AC3E}">
        <p14:creationId xmlns:p14="http://schemas.microsoft.com/office/powerpoint/2010/main" val="2541307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243">
            <a:extLst>
              <a:ext uri="{FF2B5EF4-FFF2-40B4-BE49-F238E27FC236}">
                <a16:creationId xmlns:a16="http://schemas.microsoft.com/office/drawing/2014/main" id="{AD0C696D-77A2-4D93-9EBA-659110316DAF}"/>
              </a:ext>
            </a:extLst>
          </p:cNvPr>
          <p:cNvSpPr txBox="1">
            <a:spLocks noGrp="1"/>
          </p:cNvSpPr>
          <p:nvPr>
            <p:ph type="title"/>
          </p:nvPr>
        </p:nvSpPr>
        <p:spPr>
          <a:xfrm>
            <a:off x="685800" y="56756"/>
            <a:ext cx="7772400" cy="895481"/>
          </a:xfrm>
          <a:prstGeom prst="rect">
            <a:avLst/>
          </a:prstGeom>
        </p:spPr>
        <p:txBody>
          <a:bodyPr lIns="91425" tIns="91425" rIns="91425" bIns="91425" anchor="b" anchorCtr="0">
            <a:noAutofit/>
          </a:bodyPr>
          <a:lstStyle/>
          <a:p>
            <a:pPr lvl="0" algn="ctr" rtl="0">
              <a:spcBef>
                <a:spcPts val="0"/>
              </a:spcBef>
              <a:buNone/>
            </a:pPr>
            <a:r>
              <a:rPr lang="en-US" dirty="0"/>
              <a:t>Historical Development</a:t>
            </a:r>
            <a:br>
              <a:rPr lang="en-US" dirty="0"/>
            </a:br>
            <a:r>
              <a:rPr lang="en-US" dirty="0"/>
              <a:t>Challenges</a:t>
            </a:r>
            <a:endParaRPr lang="en" dirty="0"/>
          </a:p>
        </p:txBody>
      </p:sp>
      <p:pic>
        <p:nvPicPr>
          <p:cNvPr id="5" name="Picture 4">
            <a:extLst>
              <a:ext uri="{FF2B5EF4-FFF2-40B4-BE49-F238E27FC236}">
                <a16:creationId xmlns:a16="http://schemas.microsoft.com/office/drawing/2014/main" id="{2E979829-AE8A-4F0C-83F3-89B0C7B2DF57}"/>
              </a:ext>
            </a:extLst>
          </p:cNvPr>
          <p:cNvPicPr>
            <a:picLocks noChangeAspect="1"/>
          </p:cNvPicPr>
          <p:nvPr/>
        </p:nvPicPr>
        <p:blipFill>
          <a:blip r:embed="rId2"/>
          <a:stretch>
            <a:fillRect/>
          </a:stretch>
        </p:blipFill>
        <p:spPr>
          <a:xfrm>
            <a:off x="685800" y="952237"/>
            <a:ext cx="2444587" cy="1015300"/>
          </a:xfrm>
          <a:prstGeom prst="rect">
            <a:avLst/>
          </a:prstGeom>
        </p:spPr>
      </p:pic>
      <p:pic>
        <p:nvPicPr>
          <p:cNvPr id="8" name="Picture 7">
            <a:extLst>
              <a:ext uri="{FF2B5EF4-FFF2-40B4-BE49-F238E27FC236}">
                <a16:creationId xmlns:a16="http://schemas.microsoft.com/office/drawing/2014/main" id="{3BF5594D-5D0D-47BE-BAD1-FD60C2A845B1}"/>
              </a:ext>
            </a:extLst>
          </p:cNvPr>
          <p:cNvPicPr>
            <a:picLocks noChangeAspect="1"/>
          </p:cNvPicPr>
          <p:nvPr/>
        </p:nvPicPr>
        <p:blipFill>
          <a:blip r:embed="rId3"/>
          <a:stretch>
            <a:fillRect/>
          </a:stretch>
        </p:blipFill>
        <p:spPr>
          <a:xfrm>
            <a:off x="1074420" y="935237"/>
            <a:ext cx="3920490" cy="3017639"/>
          </a:xfrm>
          <a:prstGeom prst="rect">
            <a:avLst/>
          </a:prstGeom>
        </p:spPr>
      </p:pic>
      <p:pic>
        <p:nvPicPr>
          <p:cNvPr id="10" name="Picture 9">
            <a:extLst>
              <a:ext uri="{FF2B5EF4-FFF2-40B4-BE49-F238E27FC236}">
                <a16:creationId xmlns:a16="http://schemas.microsoft.com/office/drawing/2014/main" id="{A7EBA160-0450-44B0-B918-C27BFE68610A}"/>
              </a:ext>
            </a:extLst>
          </p:cNvPr>
          <p:cNvPicPr>
            <a:picLocks noChangeAspect="1"/>
          </p:cNvPicPr>
          <p:nvPr/>
        </p:nvPicPr>
        <p:blipFill>
          <a:blip r:embed="rId4"/>
          <a:stretch>
            <a:fillRect/>
          </a:stretch>
        </p:blipFill>
        <p:spPr>
          <a:xfrm>
            <a:off x="6627823" y="3092202"/>
            <a:ext cx="2364543" cy="1578332"/>
          </a:xfrm>
          <a:prstGeom prst="rect">
            <a:avLst/>
          </a:prstGeom>
        </p:spPr>
      </p:pic>
      <p:pic>
        <p:nvPicPr>
          <p:cNvPr id="11" name="Picture 10">
            <a:extLst>
              <a:ext uri="{FF2B5EF4-FFF2-40B4-BE49-F238E27FC236}">
                <a16:creationId xmlns:a16="http://schemas.microsoft.com/office/drawing/2014/main" id="{25FDFA16-27EE-4D92-9076-90CD9F924B22}"/>
              </a:ext>
            </a:extLst>
          </p:cNvPr>
          <p:cNvPicPr>
            <a:picLocks noChangeAspect="1"/>
          </p:cNvPicPr>
          <p:nvPr/>
        </p:nvPicPr>
        <p:blipFill>
          <a:blip r:embed="rId4"/>
          <a:stretch>
            <a:fillRect/>
          </a:stretch>
        </p:blipFill>
        <p:spPr>
          <a:xfrm>
            <a:off x="6452300" y="952237"/>
            <a:ext cx="2364543" cy="1578332"/>
          </a:xfrm>
          <a:prstGeom prst="rect">
            <a:avLst/>
          </a:prstGeom>
        </p:spPr>
      </p:pic>
      <p:pic>
        <p:nvPicPr>
          <p:cNvPr id="12" name="Picture 11">
            <a:extLst>
              <a:ext uri="{FF2B5EF4-FFF2-40B4-BE49-F238E27FC236}">
                <a16:creationId xmlns:a16="http://schemas.microsoft.com/office/drawing/2014/main" id="{943E9FFE-AF27-4DE0-894C-5A4C9A95ADC5}"/>
              </a:ext>
            </a:extLst>
          </p:cNvPr>
          <p:cNvPicPr>
            <a:picLocks noChangeAspect="1"/>
          </p:cNvPicPr>
          <p:nvPr/>
        </p:nvPicPr>
        <p:blipFill>
          <a:blip r:embed="rId4"/>
          <a:stretch>
            <a:fillRect/>
          </a:stretch>
        </p:blipFill>
        <p:spPr>
          <a:xfrm>
            <a:off x="5270028" y="1901380"/>
            <a:ext cx="2364543" cy="1578332"/>
          </a:xfrm>
          <a:prstGeom prst="rect">
            <a:avLst/>
          </a:prstGeom>
        </p:spPr>
      </p:pic>
      <p:sp>
        <p:nvSpPr>
          <p:cNvPr id="13" name="TextBox 12">
            <a:extLst>
              <a:ext uri="{FF2B5EF4-FFF2-40B4-BE49-F238E27FC236}">
                <a16:creationId xmlns:a16="http://schemas.microsoft.com/office/drawing/2014/main" id="{81B4B9C5-BA4B-4299-8D3C-FDA681F78EC0}"/>
              </a:ext>
            </a:extLst>
          </p:cNvPr>
          <p:cNvSpPr txBox="1"/>
          <p:nvPr/>
        </p:nvSpPr>
        <p:spPr>
          <a:xfrm>
            <a:off x="1284110" y="3883486"/>
            <a:ext cx="3464464" cy="400110"/>
          </a:xfrm>
          <a:prstGeom prst="rect">
            <a:avLst/>
          </a:prstGeom>
          <a:noFill/>
        </p:spPr>
        <p:txBody>
          <a:bodyPr wrap="square" rtlCol="0">
            <a:spAutoFit/>
          </a:bodyPr>
          <a:lstStyle/>
          <a:p>
            <a:r>
              <a:rPr lang="en-US" sz="2000" dirty="0"/>
              <a:t>How do you Synchronize???</a:t>
            </a:r>
          </a:p>
        </p:txBody>
      </p:sp>
    </p:spTree>
    <p:extLst>
      <p:ext uri="{BB962C8B-B14F-4D97-AF65-F5344CB8AC3E}">
        <p14:creationId xmlns:p14="http://schemas.microsoft.com/office/powerpoint/2010/main" val="1380109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Shape 243"/>
          <p:cNvSpPr txBox="1">
            <a:spLocks noGrp="1"/>
          </p:cNvSpPr>
          <p:nvPr>
            <p:ph type="title"/>
          </p:nvPr>
        </p:nvSpPr>
        <p:spPr>
          <a:xfrm>
            <a:off x="685800" y="0"/>
            <a:ext cx="7772400" cy="1028700"/>
          </a:xfrm>
          <a:prstGeom prst="rect">
            <a:avLst/>
          </a:prstGeom>
        </p:spPr>
        <p:txBody>
          <a:bodyPr lIns="91425" tIns="91425" rIns="91425" bIns="91425" anchor="b" anchorCtr="0">
            <a:noAutofit/>
          </a:bodyPr>
          <a:lstStyle/>
          <a:p>
            <a:pPr lvl="0" algn="ctr" rtl="0">
              <a:spcBef>
                <a:spcPts val="0"/>
              </a:spcBef>
              <a:buNone/>
            </a:pPr>
            <a:r>
              <a:rPr lang="en" dirty="0"/>
              <a:t>THE </a:t>
            </a:r>
            <a:r>
              <a:rPr lang="en-US" dirty="0"/>
              <a:t>CHARACTERS</a:t>
            </a:r>
            <a:endParaRPr lang="en" dirty="0"/>
          </a:p>
        </p:txBody>
      </p:sp>
      <p:pic>
        <p:nvPicPr>
          <p:cNvPr id="244" name="Shape 244" descr="arrow.png"/>
          <p:cNvPicPr preferRelativeResize="0"/>
          <p:nvPr/>
        </p:nvPicPr>
        <p:blipFill rotWithShape="1">
          <a:blip r:embed="rId3">
            <a:alphaModFix/>
          </a:blip>
          <a:srcRect l="941" r="941"/>
          <a:stretch/>
        </p:blipFill>
        <p:spPr>
          <a:xfrm rot="-5400000">
            <a:off x="2153111" y="2664140"/>
            <a:ext cx="3431324" cy="701297"/>
          </a:xfrm>
          <a:prstGeom prst="rect">
            <a:avLst/>
          </a:prstGeom>
          <a:noFill/>
          <a:ln>
            <a:noFill/>
          </a:ln>
        </p:spPr>
      </p:pic>
      <p:pic>
        <p:nvPicPr>
          <p:cNvPr id="245" name="Shape 245" descr="arrow.png"/>
          <p:cNvPicPr preferRelativeResize="0"/>
          <p:nvPr/>
        </p:nvPicPr>
        <p:blipFill rotWithShape="1">
          <a:blip r:embed="rId3">
            <a:alphaModFix/>
          </a:blip>
          <a:srcRect l="941" r="941"/>
          <a:stretch/>
        </p:blipFill>
        <p:spPr>
          <a:xfrm rot="5400000">
            <a:off x="3664776" y="2664140"/>
            <a:ext cx="3431324" cy="701297"/>
          </a:xfrm>
          <a:prstGeom prst="rect">
            <a:avLst/>
          </a:prstGeom>
          <a:noFill/>
          <a:ln>
            <a:noFill/>
          </a:ln>
        </p:spPr>
      </p:pic>
      <p:sp>
        <p:nvSpPr>
          <p:cNvPr id="246" name="Shape 246"/>
          <p:cNvSpPr txBox="1"/>
          <p:nvPr/>
        </p:nvSpPr>
        <p:spPr>
          <a:xfrm>
            <a:off x="5253788" y="4250766"/>
            <a:ext cx="2479843" cy="276000"/>
          </a:xfrm>
          <a:prstGeom prst="rect">
            <a:avLst/>
          </a:prstGeom>
          <a:noFill/>
          <a:ln>
            <a:noFill/>
          </a:ln>
        </p:spPr>
        <p:txBody>
          <a:bodyPr lIns="90000" tIns="45000" rIns="90000" bIns="45000" anchor="t" anchorCtr="0">
            <a:noAutofit/>
          </a:bodyPr>
          <a:lstStyle/>
          <a:p>
            <a:pPr marL="0" marR="0" lvl="0" indent="0" algn="ctr" rtl="0">
              <a:lnSpc>
                <a:spcPct val="106000"/>
              </a:lnSpc>
              <a:spcBef>
                <a:spcPts val="0"/>
              </a:spcBef>
              <a:buSzPct val="25000"/>
              <a:buNone/>
            </a:pPr>
            <a:r>
              <a:rPr lang="en" sz="1800" dirty="0"/>
              <a:t>I.T. </a:t>
            </a:r>
            <a:r>
              <a:rPr lang="en" sz="1800" b="0" i="0" u="none" strike="noStrike" cap="none" dirty="0">
                <a:solidFill>
                  <a:srgbClr val="000000"/>
                </a:solidFill>
                <a:latin typeface="Arial"/>
                <a:ea typeface="Arial"/>
                <a:cs typeface="Arial"/>
                <a:sym typeface="Arial"/>
              </a:rPr>
              <a:t>OPERATIONS</a:t>
            </a:r>
          </a:p>
        </p:txBody>
      </p:sp>
      <p:pic>
        <p:nvPicPr>
          <p:cNvPr id="247" name="Shape 247" descr="ops-3.png"/>
          <p:cNvPicPr preferRelativeResize="0"/>
          <p:nvPr/>
        </p:nvPicPr>
        <p:blipFill>
          <a:blip r:embed="rId4">
            <a:alphaModFix/>
          </a:blip>
          <a:stretch>
            <a:fillRect/>
          </a:stretch>
        </p:blipFill>
        <p:spPr>
          <a:xfrm>
            <a:off x="6718662" y="2611198"/>
            <a:ext cx="890262" cy="1440248"/>
          </a:xfrm>
          <a:prstGeom prst="rect">
            <a:avLst/>
          </a:prstGeom>
          <a:noFill/>
          <a:ln>
            <a:noFill/>
          </a:ln>
        </p:spPr>
      </p:pic>
      <p:pic>
        <p:nvPicPr>
          <p:cNvPr id="248" name="Shape 248" descr="ops-2.png"/>
          <p:cNvPicPr preferRelativeResize="0"/>
          <p:nvPr/>
        </p:nvPicPr>
        <p:blipFill>
          <a:blip r:embed="rId5">
            <a:alphaModFix/>
          </a:blip>
          <a:stretch>
            <a:fillRect/>
          </a:stretch>
        </p:blipFill>
        <p:spPr>
          <a:xfrm>
            <a:off x="5515402" y="2611198"/>
            <a:ext cx="890262" cy="1440248"/>
          </a:xfrm>
          <a:prstGeom prst="rect">
            <a:avLst/>
          </a:prstGeom>
          <a:noFill/>
          <a:ln>
            <a:noFill/>
          </a:ln>
        </p:spPr>
      </p:pic>
      <p:pic>
        <p:nvPicPr>
          <p:cNvPr id="249" name="Shape 249" descr="ops-1.png"/>
          <p:cNvPicPr preferRelativeResize="0"/>
          <p:nvPr/>
        </p:nvPicPr>
        <p:blipFill>
          <a:blip r:embed="rId6">
            <a:alphaModFix/>
          </a:blip>
          <a:stretch>
            <a:fillRect/>
          </a:stretch>
        </p:blipFill>
        <p:spPr>
          <a:xfrm>
            <a:off x="6117032" y="2772501"/>
            <a:ext cx="890262" cy="1440248"/>
          </a:xfrm>
          <a:prstGeom prst="rect">
            <a:avLst/>
          </a:prstGeom>
          <a:noFill/>
          <a:ln>
            <a:noFill/>
          </a:ln>
        </p:spPr>
      </p:pic>
      <p:grpSp>
        <p:nvGrpSpPr>
          <p:cNvPr id="250" name="Shape 250"/>
          <p:cNvGrpSpPr/>
          <p:nvPr/>
        </p:nvGrpSpPr>
        <p:grpSpPr>
          <a:xfrm>
            <a:off x="5529205" y="1502854"/>
            <a:ext cx="2066015" cy="1178945"/>
            <a:chOff x="896900" y="1185025"/>
            <a:chExt cx="2283900" cy="1303278"/>
          </a:xfrm>
        </p:grpSpPr>
        <p:sp>
          <p:nvSpPr>
            <p:cNvPr id="251" name="Shape 251"/>
            <p:cNvSpPr/>
            <p:nvPr/>
          </p:nvSpPr>
          <p:spPr>
            <a:xfrm>
              <a:off x="896900" y="1185025"/>
              <a:ext cx="2283900" cy="959100"/>
            </a:xfrm>
            <a:prstGeom prst="roundRect">
              <a:avLst>
                <a:gd name="adj" fmla="val 16667"/>
              </a:avLst>
            </a:prstGeom>
            <a:noFill/>
            <a:ln w="19050" cap="flat" cmpd="sng">
              <a:solidFill>
                <a:srgbClr val="666666"/>
              </a:solidFill>
              <a:prstDash val="dot"/>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52" name="Shape 252"/>
            <p:cNvSpPr/>
            <p:nvPr/>
          </p:nvSpPr>
          <p:spPr>
            <a:xfrm>
              <a:off x="2226982" y="2206703"/>
              <a:ext cx="208500" cy="208500"/>
            </a:xfrm>
            <a:prstGeom prst="ellipse">
              <a:avLst/>
            </a:prstGeom>
            <a:noFill/>
            <a:ln w="19050" cap="flat" cmpd="sng">
              <a:solidFill>
                <a:srgbClr val="666666"/>
              </a:solidFill>
              <a:prstDash val="dot"/>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53" name="Shape 253"/>
            <p:cNvSpPr/>
            <p:nvPr/>
          </p:nvSpPr>
          <p:spPr>
            <a:xfrm>
              <a:off x="2127957" y="2389303"/>
              <a:ext cx="99000" cy="99000"/>
            </a:xfrm>
            <a:prstGeom prst="ellipse">
              <a:avLst/>
            </a:prstGeom>
            <a:noFill/>
            <a:ln w="19050" cap="flat" cmpd="sng">
              <a:solidFill>
                <a:srgbClr val="666666"/>
              </a:solidFill>
              <a:prstDash val="dot"/>
              <a:round/>
              <a:headEnd type="none" w="med" len="med"/>
              <a:tailEnd type="none" w="med" len="med"/>
            </a:ln>
          </p:spPr>
          <p:txBody>
            <a:bodyPr lIns="91425" tIns="91425" rIns="91425" bIns="91425" anchor="ctr" anchorCtr="0">
              <a:noAutofit/>
            </a:bodyPr>
            <a:lstStyle/>
            <a:p>
              <a:pPr lvl="0">
                <a:spcBef>
                  <a:spcPts val="0"/>
                </a:spcBef>
                <a:buNone/>
              </a:pPr>
              <a:endParaRPr/>
            </a:p>
          </p:txBody>
        </p:sp>
      </p:grpSp>
      <p:pic>
        <p:nvPicPr>
          <p:cNvPr id="254" name="Shape 254" descr="Icon_RH_Misc_ControlPanel-Management_RGB_Shiny.png"/>
          <p:cNvPicPr preferRelativeResize="0"/>
          <p:nvPr/>
        </p:nvPicPr>
        <p:blipFill>
          <a:blip r:embed="rId7">
            <a:alphaModFix/>
          </a:blip>
          <a:stretch>
            <a:fillRect/>
          </a:stretch>
        </p:blipFill>
        <p:spPr>
          <a:xfrm>
            <a:off x="5700064" y="1699658"/>
            <a:ext cx="413801" cy="472192"/>
          </a:xfrm>
          <a:prstGeom prst="rect">
            <a:avLst/>
          </a:prstGeom>
          <a:noFill/>
          <a:ln>
            <a:noFill/>
          </a:ln>
        </p:spPr>
      </p:pic>
      <p:pic>
        <p:nvPicPr>
          <p:cNvPr id="255" name="Shape 255" descr="Icon_RH_Object_BankSafe-Security_RGB_Shiny.png"/>
          <p:cNvPicPr preferRelativeResize="0"/>
          <p:nvPr/>
        </p:nvPicPr>
        <p:blipFill>
          <a:blip r:embed="rId8">
            <a:alphaModFix/>
          </a:blip>
          <a:stretch>
            <a:fillRect/>
          </a:stretch>
        </p:blipFill>
        <p:spPr>
          <a:xfrm>
            <a:off x="7013051" y="1680470"/>
            <a:ext cx="425481" cy="510568"/>
          </a:xfrm>
          <a:prstGeom prst="rect">
            <a:avLst/>
          </a:prstGeom>
          <a:noFill/>
          <a:ln>
            <a:noFill/>
          </a:ln>
        </p:spPr>
      </p:pic>
      <p:pic>
        <p:nvPicPr>
          <p:cNvPr id="256" name="Shape 256" descr="Icon_RH_Misc_LowerCost-$_RGB_Shiny.png"/>
          <p:cNvPicPr preferRelativeResize="0"/>
          <p:nvPr/>
        </p:nvPicPr>
        <p:blipFill>
          <a:blip r:embed="rId9">
            <a:alphaModFix/>
          </a:blip>
          <a:stretch>
            <a:fillRect/>
          </a:stretch>
        </p:blipFill>
        <p:spPr>
          <a:xfrm>
            <a:off x="6418443" y="1636250"/>
            <a:ext cx="290030" cy="599009"/>
          </a:xfrm>
          <a:prstGeom prst="rect">
            <a:avLst/>
          </a:prstGeom>
          <a:noFill/>
          <a:ln>
            <a:noFill/>
          </a:ln>
        </p:spPr>
      </p:pic>
      <p:sp>
        <p:nvSpPr>
          <p:cNvPr id="257" name="Shape 257"/>
          <p:cNvSpPr txBox="1"/>
          <p:nvPr/>
        </p:nvSpPr>
        <p:spPr>
          <a:xfrm>
            <a:off x="1513974" y="4250766"/>
            <a:ext cx="2219699" cy="276000"/>
          </a:xfrm>
          <a:prstGeom prst="rect">
            <a:avLst/>
          </a:prstGeom>
          <a:noFill/>
          <a:ln>
            <a:noFill/>
          </a:ln>
        </p:spPr>
        <p:txBody>
          <a:bodyPr lIns="90000" tIns="45000" rIns="90000" bIns="45000" anchor="t" anchorCtr="0">
            <a:noAutofit/>
          </a:bodyPr>
          <a:lstStyle/>
          <a:p>
            <a:pPr marL="0" marR="0" lvl="0" indent="0" algn="ctr" rtl="0">
              <a:lnSpc>
                <a:spcPct val="106000"/>
              </a:lnSpc>
              <a:spcBef>
                <a:spcPts val="0"/>
              </a:spcBef>
              <a:buSzPct val="25000"/>
              <a:buNone/>
            </a:pPr>
            <a:r>
              <a:rPr lang="en" sz="1800"/>
              <a:t>DEVELOPERS</a:t>
            </a:r>
          </a:p>
        </p:txBody>
      </p:sp>
      <p:pic>
        <p:nvPicPr>
          <p:cNvPr id="258" name="Shape 258" descr="dev-1.png"/>
          <p:cNvPicPr preferRelativeResize="0"/>
          <p:nvPr/>
        </p:nvPicPr>
        <p:blipFill>
          <a:blip r:embed="rId10">
            <a:alphaModFix/>
          </a:blip>
          <a:stretch>
            <a:fillRect/>
          </a:stretch>
        </p:blipFill>
        <p:spPr>
          <a:xfrm>
            <a:off x="2780386" y="2577480"/>
            <a:ext cx="890262" cy="1440248"/>
          </a:xfrm>
          <a:prstGeom prst="rect">
            <a:avLst/>
          </a:prstGeom>
          <a:noFill/>
          <a:ln>
            <a:noFill/>
          </a:ln>
        </p:spPr>
      </p:pic>
      <p:pic>
        <p:nvPicPr>
          <p:cNvPr id="259" name="Shape 259" descr="dev-2.png"/>
          <p:cNvPicPr preferRelativeResize="0"/>
          <p:nvPr/>
        </p:nvPicPr>
        <p:blipFill>
          <a:blip r:embed="rId11">
            <a:alphaModFix/>
          </a:blip>
          <a:stretch>
            <a:fillRect/>
          </a:stretch>
        </p:blipFill>
        <p:spPr>
          <a:xfrm>
            <a:off x="2178756" y="2837461"/>
            <a:ext cx="890262" cy="1440248"/>
          </a:xfrm>
          <a:prstGeom prst="rect">
            <a:avLst/>
          </a:prstGeom>
          <a:noFill/>
          <a:ln>
            <a:noFill/>
          </a:ln>
        </p:spPr>
      </p:pic>
      <p:grpSp>
        <p:nvGrpSpPr>
          <p:cNvPr id="260" name="Shape 260"/>
          <p:cNvGrpSpPr/>
          <p:nvPr/>
        </p:nvGrpSpPr>
        <p:grpSpPr>
          <a:xfrm>
            <a:off x="1590919" y="1502854"/>
            <a:ext cx="2066015" cy="1178945"/>
            <a:chOff x="896900" y="1185025"/>
            <a:chExt cx="2283900" cy="1303278"/>
          </a:xfrm>
        </p:grpSpPr>
        <p:sp>
          <p:nvSpPr>
            <p:cNvPr id="261" name="Shape 261"/>
            <p:cNvSpPr/>
            <p:nvPr/>
          </p:nvSpPr>
          <p:spPr>
            <a:xfrm>
              <a:off x="896900" y="1185025"/>
              <a:ext cx="2283900" cy="959100"/>
            </a:xfrm>
            <a:prstGeom prst="roundRect">
              <a:avLst>
                <a:gd name="adj" fmla="val 16667"/>
              </a:avLst>
            </a:prstGeom>
            <a:noFill/>
            <a:ln w="19050" cap="flat" cmpd="sng">
              <a:solidFill>
                <a:srgbClr val="666666"/>
              </a:solidFill>
              <a:prstDash val="dot"/>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62" name="Shape 262"/>
            <p:cNvSpPr/>
            <p:nvPr/>
          </p:nvSpPr>
          <p:spPr>
            <a:xfrm>
              <a:off x="2226982" y="2206703"/>
              <a:ext cx="208500" cy="208500"/>
            </a:xfrm>
            <a:prstGeom prst="ellipse">
              <a:avLst/>
            </a:prstGeom>
            <a:noFill/>
            <a:ln w="19050" cap="flat" cmpd="sng">
              <a:solidFill>
                <a:srgbClr val="666666"/>
              </a:solidFill>
              <a:prstDash val="dot"/>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63" name="Shape 263"/>
            <p:cNvSpPr/>
            <p:nvPr/>
          </p:nvSpPr>
          <p:spPr>
            <a:xfrm>
              <a:off x="2127957" y="2389303"/>
              <a:ext cx="99000" cy="99000"/>
            </a:xfrm>
            <a:prstGeom prst="ellipse">
              <a:avLst/>
            </a:prstGeom>
            <a:noFill/>
            <a:ln w="19050" cap="flat" cmpd="sng">
              <a:solidFill>
                <a:srgbClr val="666666"/>
              </a:solidFill>
              <a:prstDash val="dot"/>
              <a:round/>
              <a:headEnd type="none" w="med" len="med"/>
              <a:tailEnd type="none" w="med" len="med"/>
            </a:ln>
          </p:spPr>
          <p:txBody>
            <a:bodyPr lIns="91425" tIns="91425" rIns="91425" bIns="91425" anchor="ctr" anchorCtr="0">
              <a:noAutofit/>
            </a:bodyPr>
            <a:lstStyle/>
            <a:p>
              <a:pPr lvl="0">
                <a:spcBef>
                  <a:spcPts val="0"/>
                </a:spcBef>
                <a:buNone/>
              </a:pPr>
              <a:endParaRPr/>
            </a:p>
          </p:txBody>
        </p:sp>
      </p:grpSp>
      <p:pic>
        <p:nvPicPr>
          <p:cNvPr id="264" name="Shape 264" descr="Icon_RH_Misc_Arrows-Scalable_RGB_Shiny.png"/>
          <p:cNvPicPr preferRelativeResize="0"/>
          <p:nvPr/>
        </p:nvPicPr>
        <p:blipFill>
          <a:blip r:embed="rId12">
            <a:alphaModFix/>
          </a:blip>
          <a:stretch>
            <a:fillRect/>
          </a:stretch>
        </p:blipFill>
        <p:spPr>
          <a:xfrm>
            <a:off x="2353727" y="1675475"/>
            <a:ext cx="514967" cy="520560"/>
          </a:xfrm>
          <a:prstGeom prst="rect">
            <a:avLst/>
          </a:prstGeom>
          <a:noFill/>
          <a:ln>
            <a:noFill/>
          </a:ln>
        </p:spPr>
      </p:pic>
      <p:pic>
        <p:nvPicPr>
          <p:cNvPr id="265" name="Shape 265"/>
          <p:cNvPicPr preferRelativeResize="0"/>
          <p:nvPr/>
        </p:nvPicPr>
        <p:blipFill>
          <a:blip r:embed="rId13">
            <a:alphaModFix/>
          </a:blip>
          <a:stretch>
            <a:fillRect/>
          </a:stretch>
        </p:blipFill>
        <p:spPr>
          <a:xfrm>
            <a:off x="2980033" y="1682083"/>
            <a:ext cx="514975" cy="544016"/>
          </a:xfrm>
          <a:prstGeom prst="rect">
            <a:avLst/>
          </a:prstGeom>
          <a:noFill/>
          <a:ln>
            <a:noFill/>
          </a:ln>
        </p:spPr>
      </p:pic>
      <p:pic>
        <p:nvPicPr>
          <p:cNvPr id="266" name="Shape 266"/>
          <p:cNvPicPr preferRelativeResize="0"/>
          <p:nvPr/>
        </p:nvPicPr>
        <p:blipFill>
          <a:blip r:embed="rId14">
            <a:alphaModFix/>
          </a:blip>
          <a:stretch>
            <a:fillRect/>
          </a:stretch>
        </p:blipFill>
        <p:spPr>
          <a:xfrm>
            <a:off x="4171158" y="2539582"/>
            <a:ext cx="890275" cy="979317"/>
          </a:xfrm>
          <a:prstGeom prst="rect">
            <a:avLst/>
          </a:prstGeom>
          <a:noFill/>
          <a:ln>
            <a:noFill/>
          </a:ln>
        </p:spPr>
      </p:pic>
      <p:pic>
        <p:nvPicPr>
          <p:cNvPr id="267" name="Shape 267" descr="RH_Icon_Time_Minutes_Polished.png"/>
          <p:cNvPicPr preferRelativeResize="0"/>
          <p:nvPr/>
        </p:nvPicPr>
        <p:blipFill>
          <a:blip r:embed="rId15">
            <a:alphaModFix/>
          </a:blip>
          <a:stretch>
            <a:fillRect/>
          </a:stretch>
        </p:blipFill>
        <p:spPr>
          <a:xfrm>
            <a:off x="1724010" y="1666438"/>
            <a:ext cx="538624" cy="538624"/>
          </a:xfrm>
          <a:prstGeom prst="rect">
            <a:avLst/>
          </a:prstGeom>
          <a:noFill/>
          <a:ln>
            <a:noFill/>
          </a:ln>
        </p:spPr>
      </p:pic>
    </p:spTree>
    <p:extLst>
      <p:ext uri="{BB962C8B-B14F-4D97-AF65-F5344CB8AC3E}">
        <p14:creationId xmlns:p14="http://schemas.microsoft.com/office/powerpoint/2010/main" val="3359210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5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6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6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6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6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4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4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4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4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5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5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5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5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Shape 236"/>
          <p:cNvSpPr txBox="1"/>
          <p:nvPr/>
        </p:nvSpPr>
        <p:spPr>
          <a:xfrm>
            <a:off x="3367920" y="134300"/>
            <a:ext cx="2808000" cy="755700"/>
          </a:xfrm>
          <a:prstGeom prst="rect">
            <a:avLst/>
          </a:prstGeom>
          <a:noFill/>
          <a:ln>
            <a:noFill/>
          </a:ln>
        </p:spPr>
        <p:txBody>
          <a:bodyPr lIns="91425" tIns="91425" rIns="91425" bIns="91425" anchor="b" anchorCtr="0">
            <a:noAutofit/>
          </a:bodyPr>
          <a:lstStyle/>
          <a:p>
            <a:pPr lvl="0" rtl="0">
              <a:spcBef>
                <a:spcPts val="0"/>
              </a:spcBef>
              <a:buNone/>
            </a:pPr>
            <a:r>
              <a:rPr lang="en" sz="2800" dirty="0">
                <a:solidFill>
                  <a:srgbClr val="000000"/>
                </a:solidFill>
                <a:latin typeface="Proxima Nova"/>
                <a:ea typeface="Proxima Nova"/>
                <a:cs typeface="Proxima Nova"/>
                <a:sym typeface="Proxima Nova"/>
              </a:rPr>
              <a:t>The Problem</a:t>
            </a:r>
          </a:p>
        </p:txBody>
      </p:sp>
      <p:sp>
        <p:nvSpPr>
          <p:cNvPr id="237" name="Shape 237"/>
          <p:cNvSpPr txBox="1"/>
          <p:nvPr/>
        </p:nvSpPr>
        <p:spPr>
          <a:xfrm>
            <a:off x="182880" y="890000"/>
            <a:ext cx="4709160" cy="2653300"/>
          </a:xfrm>
          <a:prstGeom prst="rect">
            <a:avLst/>
          </a:prstGeom>
          <a:noFill/>
          <a:ln>
            <a:noFill/>
          </a:ln>
        </p:spPr>
        <p:txBody>
          <a:bodyPr lIns="91425" tIns="91425" rIns="91425" bIns="91425" anchor="t" anchorCtr="0">
            <a:noAutofit/>
          </a:bodyPr>
          <a:lstStyle/>
          <a:p>
            <a:pPr marL="285750" lvl="0" indent="-285750" rtl="0">
              <a:lnSpc>
                <a:spcPct val="115000"/>
              </a:lnSpc>
              <a:spcBef>
                <a:spcPts val="600"/>
              </a:spcBef>
              <a:buFont typeface="Arial" panose="020B0604020202020204" pitchFamily="34" charset="0"/>
              <a:buChar char="•"/>
            </a:pPr>
            <a:r>
              <a:rPr lang="en" sz="2000" dirty="0">
                <a:solidFill>
                  <a:srgbClr val="000000"/>
                </a:solidFill>
                <a:latin typeface="Proxima Nova"/>
                <a:ea typeface="Proxima Nova"/>
                <a:cs typeface="Proxima Nova"/>
                <a:sym typeface="Proxima Nova"/>
              </a:rPr>
              <a:t>Applications require complicated installation and integration every time they are deployed</a:t>
            </a:r>
          </a:p>
          <a:p>
            <a:pPr marL="285750" lvl="0" indent="-285750" rtl="0">
              <a:lnSpc>
                <a:spcPct val="115000"/>
              </a:lnSpc>
              <a:spcBef>
                <a:spcPts val="600"/>
              </a:spcBef>
              <a:buFont typeface="Arial" panose="020B0604020202020204" pitchFamily="34" charset="0"/>
              <a:buChar char="•"/>
            </a:pPr>
            <a:r>
              <a:rPr lang="en" sz="2000" dirty="0">
                <a:latin typeface="Proxima Nova"/>
                <a:ea typeface="Proxima Nova"/>
                <a:cs typeface="Proxima Nova"/>
                <a:sym typeface="Proxima Nova"/>
              </a:rPr>
              <a:t>Lots of Friction</a:t>
            </a:r>
          </a:p>
          <a:p>
            <a:pPr marL="285750" lvl="0" indent="-285750" rtl="0">
              <a:lnSpc>
                <a:spcPct val="115000"/>
              </a:lnSpc>
              <a:spcBef>
                <a:spcPts val="600"/>
              </a:spcBef>
              <a:buFont typeface="Arial" panose="020B0604020202020204" pitchFamily="34" charset="0"/>
              <a:buChar char="•"/>
            </a:pPr>
            <a:r>
              <a:rPr lang="en" sz="2000" dirty="0">
                <a:solidFill>
                  <a:srgbClr val="000000"/>
                </a:solidFill>
                <a:latin typeface="Proxima Nova"/>
                <a:ea typeface="Proxima Nova"/>
                <a:cs typeface="Proxima Nova"/>
                <a:sym typeface="Proxima Nova"/>
              </a:rPr>
              <a:t>Leads to poor quality of delivered se</a:t>
            </a:r>
            <a:r>
              <a:rPr lang="en-US" sz="2000" dirty="0" err="1">
                <a:solidFill>
                  <a:srgbClr val="000000"/>
                </a:solidFill>
                <a:latin typeface="Proxima Nova"/>
                <a:ea typeface="Proxima Nova"/>
                <a:cs typeface="Proxima Nova"/>
                <a:sym typeface="Proxima Nova"/>
              </a:rPr>
              <a:t>rvice</a:t>
            </a:r>
            <a:endParaRPr lang="en-US" sz="2000" dirty="0">
              <a:solidFill>
                <a:srgbClr val="000000"/>
              </a:solidFill>
              <a:latin typeface="Proxima Nova"/>
              <a:ea typeface="Proxima Nova"/>
              <a:cs typeface="Proxima Nova"/>
              <a:sym typeface="Proxima Nova"/>
            </a:endParaRPr>
          </a:p>
          <a:p>
            <a:pPr marL="285750" lvl="0" indent="-285750" rtl="0">
              <a:lnSpc>
                <a:spcPct val="115000"/>
              </a:lnSpc>
              <a:spcBef>
                <a:spcPts val="600"/>
              </a:spcBef>
              <a:buFont typeface="Arial" panose="020B0604020202020204" pitchFamily="34" charset="0"/>
              <a:buChar char="•"/>
            </a:pPr>
            <a:r>
              <a:rPr lang="en-US" sz="2000" dirty="0">
                <a:latin typeface="Proxima Nova"/>
                <a:ea typeface="Proxima Nova"/>
                <a:cs typeface="Proxima Nova"/>
                <a:sym typeface="Proxima Nova"/>
              </a:rPr>
              <a:t>Larger Deployments</a:t>
            </a:r>
          </a:p>
          <a:p>
            <a:pPr marL="285750" indent="-285750">
              <a:lnSpc>
                <a:spcPct val="115000"/>
              </a:lnSpc>
              <a:spcBef>
                <a:spcPts val="600"/>
              </a:spcBef>
              <a:buFont typeface="Arial" panose="020B0604020202020204" pitchFamily="34" charset="0"/>
              <a:buChar char="•"/>
            </a:pPr>
            <a:r>
              <a:rPr lang="en-US" sz="2000" dirty="0">
                <a:latin typeface="Proxima Nova"/>
                <a:ea typeface="Proxima Nova"/>
                <a:cs typeface="Proxima Nova"/>
                <a:sym typeface="Proxima Nova"/>
              </a:rPr>
              <a:t>Avoid pain by deploying less often</a:t>
            </a:r>
          </a:p>
        </p:txBody>
      </p:sp>
      <p:pic>
        <p:nvPicPr>
          <p:cNvPr id="238" name="Shape 238" descr="packaging.png"/>
          <p:cNvPicPr preferRelativeResize="0"/>
          <p:nvPr/>
        </p:nvPicPr>
        <p:blipFill rotWithShape="1">
          <a:blip r:embed="rId3">
            <a:alphaModFix/>
          </a:blip>
          <a:srcRect l="-10081" t="-51010" r="-10081" b="-51010"/>
          <a:stretch/>
        </p:blipFill>
        <p:spPr>
          <a:xfrm>
            <a:off x="4548375" y="709325"/>
            <a:ext cx="3746400" cy="3746400"/>
          </a:xfrm>
          <a:prstGeom prst="ellipse">
            <a:avLst/>
          </a:prstGeom>
          <a:noFill/>
          <a:ln>
            <a:noFill/>
          </a:ln>
        </p:spPr>
      </p:pic>
    </p:spTree>
    <p:extLst>
      <p:ext uri="{BB962C8B-B14F-4D97-AF65-F5344CB8AC3E}">
        <p14:creationId xmlns:p14="http://schemas.microsoft.com/office/powerpoint/2010/main" val="562986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7">
                                            <p:txEl>
                                              <p:pRg st="0" end="0"/>
                                            </p:txEl>
                                          </p:spTgt>
                                        </p:tgtEl>
                                        <p:attrNameLst>
                                          <p:attrName>style.visibility</p:attrName>
                                        </p:attrNameLst>
                                      </p:cBhvr>
                                      <p:to>
                                        <p:strVal val="visible"/>
                                      </p:to>
                                    </p:set>
                                    <p:animEffect transition="in" filter="fade">
                                      <p:cBhvr>
                                        <p:cTn id="7" dur="500"/>
                                        <p:tgtEl>
                                          <p:spTgt spid="23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37">
                                            <p:txEl>
                                              <p:pRg st="1" end="1"/>
                                            </p:txEl>
                                          </p:spTgt>
                                        </p:tgtEl>
                                        <p:attrNameLst>
                                          <p:attrName>style.visibility</p:attrName>
                                        </p:attrNameLst>
                                      </p:cBhvr>
                                      <p:to>
                                        <p:strVal val="visible"/>
                                      </p:to>
                                    </p:set>
                                    <p:animEffect transition="in" filter="fade">
                                      <p:cBhvr>
                                        <p:cTn id="12" dur="500"/>
                                        <p:tgtEl>
                                          <p:spTgt spid="23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37">
                                            <p:txEl>
                                              <p:pRg st="2" end="2"/>
                                            </p:txEl>
                                          </p:spTgt>
                                        </p:tgtEl>
                                        <p:attrNameLst>
                                          <p:attrName>style.visibility</p:attrName>
                                        </p:attrNameLst>
                                      </p:cBhvr>
                                      <p:to>
                                        <p:strVal val="visible"/>
                                      </p:to>
                                    </p:set>
                                    <p:animEffect transition="in" filter="fade">
                                      <p:cBhvr>
                                        <p:cTn id="17" dur="500"/>
                                        <p:tgtEl>
                                          <p:spTgt spid="23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37">
                                            <p:txEl>
                                              <p:pRg st="3" end="3"/>
                                            </p:txEl>
                                          </p:spTgt>
                                        </p:tgtEl>
                                        <p:attrNameLst>
                                          <p:attrName>style.visibility</p:attrName>
                                        </p:attrNameLst>
                                      </p:cBhvr>
                                      <p:to>
                                        <p:strVal val="visible"/>
                                      </p:to>
                                    </p:set>
                                    <p:animEffect transition="in" filter="fade">
                                      <p:cBhvr>
                                        <p:cTn id="22" dur="500"/>
                                        <p:tgtEl>
                                          <p:spTgt spid="23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37">
                                            <p:txEl>
                                              <p:pRg st="4" end="4"/>
                                            </p:txEl>
                                          </p:spTgt>
                                        </p:tgtEl>
                                        <p:attrNameLst>
                                          <p:attrName>style.visibility</p:attrName>
                                        </p:attrNameLst>
                                      </p:cBhvr>
                                      <p:to>
                                        <p:strVal val="visible"/>
                                      </p:to>
                                    </p:set>
                                    <p:animEffect transition="in" filter="fade">
                                      <p:cBhvr>
                                        <p:cTn id="27" dur="500"/>
                                        <p:tgtEl>
                                          <p:spTgt spid="23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FD69D2D-371E-442B-9571-1B21947EF21A}"/>
              </a:ext>
            </a:extLst>
          </p:cNvPr>
          <p:cNvSpPr>
            <a:spLocks noGrp="1"/>
          </p:cNvSpPr>
          <p:nvPr>
            <p:ph type="body" idx="1"/>
          </p:nvPr>
        </p:nvSpPr>
        <p:spPr>
          <a:xfrm>
            <a:off x="826700" y="484089"/>
            <a:ext cx="7490700" cy="4410635"/>
          </a:xfrm>
        </p:spPr>
        <p:txBody>
          <a:bodyPr/>
          <a:lstStyle/>
          <a:p>
            <a:pPr marL="342900" indent="-342900">
              <a:buFont typeface="+mj-lt"/>
              <a:buAutoNum type="arabicPeriod"/>
            </a:pPr>
            <a:r>
              <a:rPr lang="en-US" sz="2400" dirty="0"/>
              <a:t>IT WORKS ON MY MACHINE!!!</a:t>
            </a:r>
          </a:p>
          <a:p>
            <a:pPr marL="342900" indent="-342900">
              <a:buFont typeface="+mj-lt"/>
              <a:buAutoNum type="arabicPeriod"/>
            </a:pPr>
            <a:r>
              <a:rPr lang="en-US" sz="2400" dirty="0"/>
              <a:t>Where were you when the program blew up?</a:t>
            </a:r>
          </a:p>
          <a:p>
            <a:pPr marL="342900" indent="-342900">
              <a:buFont typeface="+mj-lt"/>
              <a:buAutoNum type="arabicPeriod"/>
            </a:pPr>
            <a:r>
              <a:rPr lang="en-US" sz="2400" dirty="0"/>
              <a:t>Why do you want to do it that way?</a:t>
            </a:r>
          </a:p>
          <a:p>
            <a:pPr marL="342900" indent="-342900">
              <a:buFont typeface="+mj-lt"/>
              <a:buAutoNum type="arabicPeriod"/>
            </a:pPr>
            <a:r>
              <a:rPr lang="en-US" sz="2400" dirty="0"/>
              <a:t>You can’t use that version on your system!</a:t>
            </a:r>
          </a:p>
          <a:p>
            <a:pPr marL="342900" indent="-342900">
              <a:buFont typeface="+mj-lt"/>
              <a:buAutoNum type="arabicPeriod"/>
            </a:pPr>
            <a:r>
              <a:rPr lang="en-US" sz="2400" dirty="0"/>
              <a:t>Somebody must have changed my code!</a:t>
            </a:r>
          </a:p>
          <a:p>
            <a:pPr marL="342900" indent="-342900">
              <a:buFont typeface="+mj-lt"/>
              <a:buAutoNum type="arabicPeriod"/>
            </a:pPr>
            <a:r>
              <a:rPr lang="en-US" sz="2400" dirty="0"/>
              <a:t>It works but it hasn’t been tested.</a:t>
            </a:r>
          </a:p>
          <a:p>
            <a:pPr marL="342900" indent="-342900">
              <a:buFont typeface="+mj-lt"/>
              <a:buAutoNum type="arabicPeriod"/>
            </a:pPr>
            <a:r>
              <a:rPr lang="en-US" sz="2400" dirty="0"/>
              <a:t>I can’t test everything!</a:t>
            </a:r>
          </a:p>
          <a:p>
            <a:pPr marL="342900" indent="-342900">
              <a:buFont typeface="+mj-lt"/>
              <a:buAutoNum type="arabicPeriod"/>
            </a:pPr>
            <a:r>
              <a:rPr lang="en-US" sz="2400" dirty="0"/>
              <a:t>You must have the wrong version!!!</a:t>
            </a:r>
          </a:p>
          <a:p>
            <a:pPr marL="342900" indent="-342900">
              <a:buFont typeface="+mj-lt"/>
              <a:buAutoNum type="arabicPeriod"/>
            </a:pPr>
            <a:r>
              <a:rPr lang="en-US" sz="2400" dirty="0"/>
              <a:t>It’s never done that before!</a:t>
            </a:r>
          </a:p>
          <a:p>
            <a:pPr marL="342900" indent="-342900">
              <a:buFont typeface="+mj-lt"/>
              <a:buAutoNum type="arabicPeriod"/>
            </a:pPr>
            <a:r>
              <a:rPr lang="en-US" sz="2400" dirty="0"/>
              <a:t>That’s weird!</a:t>
            </a:r>
          </a:p>
        </p:txBody>
      </p:sp>
      <p:sp>
        <p:nvSpPr>
          <p:cNvPr id="3" name="Title 2">
            <a:extLst>
              <a:ext uri="{FF2B5EF4-FFF2-40B4-BE49-F238E27FC236}">
                <a16:creationId xmlns:a16="http://schemas.microsoft.com/office/drawing/2014/main" id="{192A05A9-7C8E-48BC-A996-869E25F449ED}"/>
              </a:ext>
            </a:extLst>
          </p:cNvPr>
          <p:cNvSpPr>
            <a:spLocks noGrp="1"/>
          </p:cNvSpPr>
          <p:nvPr>
            <p:ph type="title"/>
          </p:nvPr>
        </p:nvSpPr>
        <p:spPr>
          <a:xfrm>
            <a:off x="826650" y="0"/>
            <a:ext cx="7490700" cy="618565"/>
          </a:xfrm>
        </p:spPr>
        <p:txBody>
          <a:bodyPr/>
          <a:lstStyle/>
          <a:p>
            <a:r>
              <a:rPr lang="en-US" dirty="0"/>
              <a:t>Top 10 Replies by Programmers</a:t>
            </a:r>
          </a:p>
        </p:txBody>
      </p:sp>
    </p:spTree>
    <p:extLst>
      <p:ext uri="{BB962C8B-B14F-4D97-AF65-F5344CB8AC3E}">
        <p14:creationId xmlns:p14="http://schemas.microsoft.com/office/powerpoint/2010/main" val="1495773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xEl>
                                              <p:pRg st="9" end="9"/>
                                            </p:txEl>
                                          </p:spTgt>
                                        </p:tgtEl>
                                        <p:attrNameLst>
                                          <p:attrName>style.visibility</p:attrName>
                                        </p:attrNameLst>
                                      </p:cBhvr>
                                      <p:to>
                                        <p:strVal val="visible"/>
                                      </p:to>
                                    </p:set>
                                    <p:anim calcmode="lin" valueType="num">
                                      <p:cBhvr additive="base">
                                        <p:cTn id="7" dur="500" fill="hold"/>
                                        <p:tgtEl>
                                          <p:spTgt spid="2">
                                            <p:txEl>
                                              <p:pRg st="9" end="9"/>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xEl>
                                              <p:pRg st="8" end="8"/>
                                            </p:txEl>
                                          </p:spTgt>
                                        </p:tgtEl>
                                        <p:attrNameLst>
                                          <p:attrName>style.visibility</p:attrName>
                                        </p:attrNameLst>
                                      </p:cBhvr>
                                      <p:to>
                                        <p:strVal val="visible"/>
                                      </p:to>
                                    </p:set>
                                    <p:anim calcmode="lin" valueType="num">
                                      <p:cBhvr additive="base">
                                        <p:cTn id="13" dur="500" fill="hold"/>
                                        <p:tgtEl>
                                          <p:spTgt spid="2">
                                            <p:txEl>
                                              <p:pRg st="8" end="8"/>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
                                            <p:txEl>
                                              <p:pRg st="7" end="7"/>
                                            </p:txEl>
                                          </p:spTgt>
                                        </p:tgtEl>
                                        <p:attrNameLst>
                                          <p:attrName>style.visibility</p:attrName>
                                        </p:attrNameLst>
                                      </p:cBhvr>
                                      <p:to>
                                        <p:strVal val="visible"/>
                                      </p:to>
                                    </p:set>
                                    <p:anim calcmode="lin" valueType="num">
                                      <p:cBhvr additive="base">
                                        <p:cTn id="19" dur="500" fill="hold"/>
                                        <p:tgtEl>
                                          <p:spTgt spid="2">
                                            <p:txEl>
                                              <p:pRg st="7" end="7"/>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
                                            <p:txEl>
                                              <p:pRg st="6" end="6"/>
                                            </p:txEl>
                                          </p:spTgt>
                                        </p:tgtEl>
                                        <p:attrNameLst>
                                          <p:attrName>style.visibility</p:attrName>
                                        </p:attrNameLst>
                                      </p:cBhvr>
                                      <p:to>
                                        <p:strVal val="visible"/>
                                      </p:to>
                                    </p:set>
                                    <p:anim calcmode="lin" valueType="num">
                                      <p:cBhvr additive="base">
                                        <p:cTn id="25" dur="500" fill="hold"/>
                                        <p:tgtEl>
                                          <p:spTgt spid="2">
                                            <p:txEl>
                                              <p:pRg st="6" end="6"/>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2">
                                            <p:txEl>
                                              <p:pRg st="5" end="5"/>
                                            </p:txEl>
                                          </p:spTgt>
                                        </p:tgtEl>
                                        <p:attrNameLst>
                                          <p:attrName>style.visibility</p:attrName>
                                        </p:attrNameLst>
                                      </p:cBhvr>
                                      <p:to>
                                        <p:strVal val="visible"/>
                                      </p:to>
                                    </p:set>
                                    <p:anim calcmode="lin" valueType="num">
                                      <p:cBhvr additive="base">
                                        <p:cTn id="31" dur="500" fill="hold"/>
                                        <p:tgtEl>
                                          <p:spTgt spid="2">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2">
                                            <p:txEl>
                                              <p:pRg st="4" end="4"/>
                                            </p:txEl>
                                          </p:spTgt>
                                        </p:tgtEl>
                                        <p:attrNameLst>
                                          <p:attrName>style.visibility</p:attrName>
                                        </p:attrNameLst>
                                      </p:cBhvr>
                                      <p:to>
                                        <p:strVal val="visible"/>
                                      </p:to>
                                    </p:set>
                                    <p:anim calcmode="lin" valueType="num">
                                      <p:cBhvr additive="base">
                                        <p:cTn id="37" dur="500" fill="hold"/>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2">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2">
                                            <p:txEl>
                                              <p:pRg st="3" end="3"/>
                                            </p:txEl>
                                          </p:spTgt>
                                        </p:tgtEl>
                                        <p:attrNameLst>
                                          <p:attrName>style.visibility</p:attrName>
                                        </p:attrNameLst>
                                      </p:cBhvr>
                                      <p:to>
                                        <p:strVal val="visible"/>
                                      </p:to>
                                    </p:set>
                                    <p:anim calcmode="lin" valueType="num">
                                      <p:cBhvr additive="base">
                                        <p:cTn id="43"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2">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2">
                                            <p:txEl>
                                              <p:pRg st="2" end="2"/>
                                            </p:txEl>
                                          </p:spTgt>
                                        </p:tgtEl>
                                        <p:attrNameLst>
                                          <p:attrName>style.visibility</p:attrName>
                                        </p:attrNameLst>
                                      </p:cBhvr>
                                      <p:to>
                                        <p:strVal val="visible"/>
                                      </p:to>
                                    </p:set>
                                    <p:anim calcmode="lin" valueType="num">
                                      <p:cBhvr additive="base">
                                        <p:cTn id="49"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2">
                                            <p:txEl>
                                              <p:pRg st="1" end="1"/>
                                            </p:txEl>
                                          </p:spTgt>
                                        </p:tgtEl>
                                        <p:attrNameLst>
                                          <p:attrName>style.visibility</p:attrName>
                                        </p:attrNameLst>
                                      </p:cBhvr>
                                      <p:to>
                                        <p:strVal val="visible"/>
                                      </p:to>
                                    </p:set>
                                    <p:anim calcmode="lin" valueType="num">
                                      <p:cBhvr additive="base">
                                        <p:cTn id="55"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2">
                                            <p:txEl>
                                              <p:pRg st="0" end="0"/>
                                            </p:txEl>
                                          </p:spTgt>
                                        </p:tgtEl>
                                        <p:attrNameLst>
                                          <p:attrName>style.visibility</p:attrName>
                                        </p:attrNameLst>
                                      </p:cBhvr>
                                      <p:to>
                                        <p:strVal val="visible"/>
                                      </p:to>
                                    </p:set>
                                    <p:anim calcmode="lin" valueType="num">
                                      <p:cBhvr additive="base">
                                        <p:cTn id="61"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Shape 272"/>
          <p:cNvSpPr txBox="1">
            <a:spLocks noGrp="1"/>
          </p:cNvSpPr>
          <p:nvPr>
            <p:ph type="title"/>
          </p:nvPr>
        </p:nvSpPr>
        <p:spPr>
          <a:xfrm>
            <a:off x="826650" y="0"/>
            <a:ext cx="7490700" cy="1063200"/>
          </a:xfrm>
          <a:prstGeom prst="rect">
            <a:avLst/>
          </a:prstGeom>
        </p:spPr>
        <p:txBody>
          <a:bodyPr lIns="91425" tIns="91425" rIns="91425" bIns="91425" anchor="b" anchorCtr="0">
            <a:noAutofit/>
          </a:bodyPr>
          <a:lstStyle/>
          <a:p>
            <a:pPr lvl="0" algn="ctr" rtl="0">
              <a:spcBef>
                <a:spcPts val="0"/>
              </a:spcBef>
              <a:buNone/>
            </a:pPr>
            <a:r>
              <a:rPr lang="en" dirty="0"/>
              <a:t>DEVOPS - </a:t>
            </a:r>
            <a:r>
              <a:rPr lang="en-US" dirty="0"/>
              <a:t>Setting</a:t>
            </a:r>
            <a:endParaRPr lang="en" dirty="0"/>
          </a:p>
        </p:txBody>
      </p:sp>
      <p:sp>
        <p:nvSpPr>
          <p:cNvPr id="273" name="Shape 273"/>
          <p:cNvSpPr/>
          <p:nvPr/>
        </p:nvSpPr>
        <p:spPr>
          <a:xfrm>
            <a:off x="965650" y="1673625"/>
            <a:ext cx="3361500" cy="490500"/>
          </a:xfrm>
          <a:prstGeom prst="rect">
            <a:avLst/>
          </a:prstGeom>
          <a:solidFill>
            <a:srgbClr val="DCDCDC"/>
          </a:solidFill>
          <a:ln>
            <a:noFill/>
          </a:ln>
        </p:spPr>
        <p:txBody>
          <a:bodyPr lIns="91425" tIns="91425" rIns="91425" bIns="91425" anchor="ctr" anchorCtr="0">
            <a:noAutofit/>
          </a:bodyPr>
          <a:lstStyle/>
          <a:p>
            <a:pPr lvl="0" algn="ctr" rtl="0">
              <a:spcBef>
                <a:spcPts val="0"/>
              </a:spcBef>
              <a:buNone/>
            </a:pPr>
            <a:r>
              <a:rPr lang="en">
                <a:latin typeface="Proxima Nova"/>
                <a:ea typeface="Proxima Nova"/>
                <a:cs typeface="Proxima Nova"/>
                <a:sym typeface="Proxima Nova"/>
              </a:rPr>
              <a:t>Everything as code</a:t>
            </a:r>
          </a:p>
        </p:txBody>
      </p:sp>
      <p:sp>
        <p:nvSpPr>
          <p:cNvPr id="274" name="Shape 274"/>
          <p:cNvSpPr/>
          <p:nvPr/>
        </p:nvSpPr>
        <p:spPr>
          <a:xfrm>
            <a:off x="965650" y="2305044"/>
            <a:ext cx="3361500" cy="490500"/>
          </a:xfrm>
          <a:prstGeom prst="rect">
            <a:avLst/>
          </a:prstGeom>
          <a:solidFill>
            <a:srgbClr val="DCDCDC"/>
          </a:solidFill>
          <a:ln>
            <a:noFill/>
          </a:ln>
        </p:spPr>
        <p:txBody>
          <a:bodyPr lIns="91425" tIns="91425" rIns="91425" bIns="91425" anchor="ctr" anchorCtr="0">
            <a:noAutofit/>
          </a:bodyPr>
          <a:lstStyle/>
          <a:p>
            <a:pPr lvl="0" algn="ctr" rtl="0">
              <a:spcBef>
                <a:spcPts val="0"/>
              </a:spcBef>
              <a:buNone/>
            </a:pPr>
            <a:r>
              <a:rPr lang="en">
                <a:latin typeface="Proxima Nova"/>
                <a:ea typeface="Proxima Nova"/>
                <a:cs typeface="Proxima Nova"/>
                <a:sym typeface="Proxima Nova"/>
              </a:rPr>
              <a:t>Automate everything</a:t>
            </a:r>
          </a:p>
        </p:txBody>
      </p:sp>
      <p:sp>
        <p:nvSpPr>
          <p:cNvPr id="275" name="Shape 275"/>
          <p:cNvSpPr/>
          <p:nvPr/>
        </p:nvSpPr>
        <p:spPr>
          <a:xfrm>
            <a:off x="965650" y="3567882"/>
            <a:ext cx="3361500" cy="490500"/>
          </a:xfrm>
          <a:prstGeom prst="rect">
            <a:avLst/>
          </a:prstGeom>
          <a:solidFill>
            <a:srgbClr val="DCDCDC"/>
          </a:solidFill>
          <a:ln>
            <a:noFill/>
          </a:ln>
        </p:spPr>
        <p:txBody>
          <a:bodyPr lIns="91425" tIns="91425" rIns="91425" bIns="91425" anchor="ctr" anchorCtr="0">
            <a:noAutofit/>
          </a:bodyPr>
          <a:lstStyle/>
          <a:p>
            <a:pPr lvl="0" algn="ctr" rtl="0">
              <a:spcBef>
                <a:spcPts val="0"/>
              </a:spcBef>
              <a:buNone/>
            </a:pPr>
            <a:r>
              <a:rPr lang="en">
                <a:solidFill>
                  <a:schemeClr val="dk1"/>
                </a:solidFill>
                <a:latin typeface="Proxima Nova"/>
                <a:ea typeface="Proxima Nova"/>
                <a:cs typeface="Proxima Nova"/>
                <a:sym typeface="Proxima Nova"/>
              </a:rPr>
              <a:t>Application is always “releaseable”</a:t>
            </a:r>
          </a:p>
        </p:txBody>
      </p:sp>
      <p:sp>
        <p:nvSpPr>
          <p:cNvPr id="276" name="Shape 276"/>
          <p:cNvSpPr/>
          <p:nvPr/>
        </p:nvSpPr>
        <p:spPr>
          <a:xfrm>
            <a:off x="965650" y="2936463"/>
            <a:ext cx="3361500" cy="490500"/>
          </a:xfrm>
          <a:prstGeom prst="rect">
            <a:avLst/>
          </a:prstGeom>
          <a:solidFill>
            <a:srgbClr val="DCDCDC"/>
          </a:solidFill>
          <a:ln>
            <a:noFill/>
          </a:ln>
        </p:spPr>
        <p:txBody>
          <a:bodyPr lIns="91425" tIns="91425" rIns="91425" bIns="91425" anchor="ctr" anchorCtr="0">
            <a:noAutofit/>
          </a:bodyPr>
          <a:lstStyle/>
          <a:p>
            <a:pPr lvl="0" algn="ctr" rtl="0">
              <a:spcBef>
                <a:spcPts val="0"/>
              </a:spcBef>
              <a:buNone/>
            </a:pPr>
            <a:r>
              <a:rPr lang="en">
                <a:latin typeface="Proxima Nova"/>
                <a:ea typeface="Proxima Nova"/>
                <a:cs typeface="Proxima Nova"/>
                <a:sym typeface="Proxima Nova"/>
              </a:rPr>
              <a:t>Continuous Integration/Delivery</a:t>
            </a:r>
          </a:p>
        </p:txBody>
      </p:sp>
      <p:sp>
        <p:nvSpPr>
          <p:cNvPr id="277" name="Shape 277"/>
          <p:cNvSpPr/>
          <p:nvPr/>
        </p:nvSpPr>
        <p:spPr>
          <a:xfrm>
            <a:off x="4623250" y="1673625"/>
            <a:ext cx="3361500" cy="490500"/>
          </a:xfrm>
          <a:prstGeom prst="rect">
            <a:avLst/>
          </a:prstGeom>
          <a:solidFill>
            <a:srgbClr val="DCDCDC"/>
          </a:solidFill>
          <a:ln>
            <a:noFill/>
          </a:ln>
        </p:spPr>
        <p:txBody>
          <a:bodyPr lIns="91425" tIns="91425" rIns="91425" bIns="91425" anchor="ctr" anchorCtr="0">
            <a:noAutofit/>
          </a:bodyPr>
          <a:lstStyle/>
          <a:p>
            <a:pPr lvl="0" algn="ctr" rtl="0">
              <a:spcBef>
                <a:spcPts val="0"/>
              </a:spcBef>
              <a:buNone/>
            </a:pPr>
            <a:r>
              <a:rPr lang="en">
                <a:latin typeface="Proxima Nova"/>
                <a:ea typeface="Proxima Nova"/>
                <a:cs typeface="Proxima Nova"/>
                <a:sym typeface="Proxima Nova"/>
              </a:rPr>
              <a:t>Application monitoring</a:t>
            </a:r>
          </a:p>
        </p:txBody>
      </p:sp>
      <p:sp>
        <p:nvSpPr>
          <p:cNvPr id="278" name="Shape 278"/>
          <p:cNvSpPr/>
          <p:nvPr/>
        </p:nvSpPr>
        <p:spPr>
          <a:xfrm>
            <a:off x="4623250" y="2305044"/>
            <a:ext cx="3361500" cy="490500"/>
          </a:xfrm>
          <a:prstGeom prst="rect">
            <a:avLst/>
          </a:prstGeom>
          <a:solidFill>
            <a:srgbClr val="DCDCDC"/>
          </a:solidFill>
          <a:ln>
            <a:noFill/>
          </a:ln>
        </p:spPr>
        <p:txBody>
          <a:bodyPr lIns="91425" tIns="91425" rIns="91425" bIns="91425" anchor="ctr" anchorCtr="0">
            <a:noAutofit/>
          </a:bodyPr>
          <a:lstStyle/>
          <a:p>
            <a:pPr lvl="0" algn="ctr" rtl="0">
              <a:spcBef>
                <a:spcPts val="0"/>
              </a:spcBef>
              <a:buNone/>
            </a:pPr>
            <a:r>
              <a:rPr lang="en">
                <a:latin typeface="Proxima Nova"/>
                <a:ea typeface="Proxima Nova"/>
                <a:cs typeface="Proxima Nova"/>
                <a:sym typeface="Proxima Nova"/>
              </a:rPr>
              <a:t>Rapid feedback</a:t>
            </a:r>
          </a:p>
        </p:txBody>
      </p:sp>
      <p:sp>
        <p:nvSpPr>
          <p:cNvPr id="279" name="Shape 279"/>
          <p:cNvSpPr/>
          <p:nvPr/>
        </p:nvSpPr>
        <p:spPr>
          <a:xfrm>
            <a:off x="4623250" y="3567882"/>
            <a:ext cx="3361500" cy="490500"/>
          </a:xfrm>
          <a:prstGeom prst="rect">
            <a:avLst/>
          </a:prstGeom>
          <a:solidFill>
            <a:srgbClr val="DCDCDC"/>
          </a:solidFill>
          <a:ln>
            <a:noFill/>
          </a:ln>
        </p:spPr>
        <p:txBody>
          <a:bodyPr lIns="91425" tIns="91425" rIns="91425" bIns="91425" anchor="ctr" anchorCtr="0">
            <a:noAutofit/>
          </a:bodyPr>
          <a:lstStyle/>
          <a:p>
            <a:pPr lvl="0" algn="ctr" rtl="0">
              <a:spcBef>
                <a:spcPts val="0"/>
              </a:spcBef>
              <a:buNone/>
            </a:pPr>
            <a:r>
              <a:rPr lang="en">
                <a:latin typeface="Proxima Nova"/>
                <a:ea typeface="Proxima Nova"/>
                <a:cs typeface="Proxima Nova"/>
                <a:sym typeface="Proxima Nova"/>
              </a:rPr>
              <a:t>Delivery pipeline</a:t>
            </a:r>
          </a:p>
        </p:txBody>
      </p:sp>
      <p:sp>
        <p:nvSpPr>
          <p:cNvPr id="280" name="Shape 280"/>
          <p:cNvSpPr/>
          <p:nvPr/>
        </p:nvSpPr>
        <p:spPr>
          <a:xfrm>
            <a:off x="4623250" y="2936463"/>
            <a:ext cx="3361500" cy="490500"/>
          </a:xfrm>
          <a:prstGeom prst="rect">
            <a:avLst/>
          </a:prstGeom>
          <a:solidFill>
            <a:srgbClr val="DCDCDC"/>
          </a:solidFill>
          <a:ln>
            <a:noFill/>
          </a:ln>
        </p:spPr>
        <p:txBody>
          <a:bodyPr lIns="91425" tIns="91425" rIns="91425" bIns="91425" anchor="ctr" anchorCtr="0">
            <a:noAutofit/>
          </a:bodyPr>
          <a:lstStyle/>
          <a:p>
            <a:pPr lvl="0" algn="ctr" rtl="0">
              <a:spcBef>
                <a:spcPts val="0"/>
              </a:spcBef>
              <a:buNone/>
            </a:pPr>
            <a:r>
              <a:rPr lang="en">
                <a:solidFill>
                  <a:schemeClr val="dk1"/>
                </a:solidFill>
                <a:latin typeface="Proxima Nova"/>
                <a:ea typeface="Proxima Nova"/>
                <a:cs typeface="Proxima Nova"/>
                <a:sym typeface="Proxima Nova"/>
              </a:rPr>
              <a:t>Rebuild vs. Repair</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0BD42B5-A412-43FA-8DA7-C156D7D62099}"/>
              </a:ext>
            </a:extLst>
          </p:cNvPr>
          <p:cNvPicPr>
            <a:picLocks noChangeAspect="1"/>
          </p:cNvPicPr>
          <p:nvPr/>
        </p:nvPicPr>
        <p:blipFill>
          <a:blip r:embed="rId2"/>
          <a:stretch>
            <a:fillRect/>
          </a:stretch>
        </p:blipFill>
        <p:spPr>
          <a:xfrm>
            <a:off x="115059" y="251460"/>
            <a:ext cx="8913881" cy="4193857"/>
          </a:xfrm>
          <a:prstGeom prst="rect">
            <a:avLst/>
          </a:prstGeom>
        </p:spPr>
      </p:pic>
    </p:spTree>
    <p:extLst>
      <p:ext uri="{BB962C8B-B14F-4D97-AF65-F5344CB8AC3E}">
        <p14:creationId xmlns:p14="http://schemas.microsoft.com/office/powerpoint/2010/main" val="27849374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Shape 285"/>
          <p:cNvSpPr txBox="1"/>
          <p:nvPr/>
        </p:nvSpPr>
        <p:spPr>
          <a:xfrm>
            <a:off x="1207650" y="62450"/>
            <a:ext cx="2808000" cy="755700"/>
          </a:xfrm>
          <a:prstGeom prst="rect">
            <a:avLst/>
          </a:prstGeom>
          <a:noFill/>
          <a:ln>
            <a:noFill/>
          </a:ln>
        </p:spPr>
        <p:txBody>
          <a:bodyPr lIns="91425" tIns="91425" rIns="91425" bIns="91425" anchor="b" anchorCtr="0">
            <a:noAutofit/>
          </a:bodyPr>
          <a:lstStyle/>
          <a:p>
            <a:pPr lvl="0" rtl="0">
              <a:spcBef>
                <a:spcPts val="0"/>
              </a:spcBef>
              <a:buNone/>
            </a:pPr>
            <a:r>
              <a:rPr lang="en" sz="2800" dirty="0">
                <a:solidFill>
                  <a:srgbClr val="000000"/>
                </a:solidFill>
                <a:latin typeface="Proxima Nova"/>
                <a:ea typeface="Proxima Nova"/>
                <a:cs typeface="Proxima Nova"/>
                <a:sym typeface="Proxima Nova"/>
              </a:rPr>
              <a:t>The </a:t>
            </a:r>
            <a:r>
              <a:rPr lang="en" sz="2800" dirty="0">
                <a:latin typeface="Proxima Nova"/>
                <a:ea typeface="Proxima Nova"/>
                <a:cs typeface="Proxima Nova"/>
                <a:sym typeface="Proxima Nova"/>
              </a:rPr>
              <a:t>Solution</a:t>
            </a:r>
          </a:p>
        </p:txBody>
      </p:sp>
      <p:sp>
        <p:nvSpPr>
          <p:cNvPr id="286" name="Shape 286"/>
          <p:cNvSpPr txBox="1"/>
          <p:nvPr/>
        </p:nvSpPr>
        <p:spPr>
          <a:xfrm>
            <a:off x="243840" y="896450"/>
            <a:ext cx="5090160" cy="3549820"/>
          </a:xfrm>
          <a:prstGeom prst="rect">
            <a:avLst/>
          </a:prstGeom>
          <a:noFill/>
          <a:ln>
            <a:noFill/>
          </a:ln>
        </p:spPr>
        <p:txBody>
          <a:bodyPr lIns="91425" tIns="91425" rIns="91425" bIns="91425" anchor="t" anchorCtr="0">
            <a:noAutofit/>
          </a:bodyPr>
          <a:lstStyle/>
          <a:p>
            <a:pPr marL="285750" lvl="0" indent="-285750" rtl="0">
              <a:lnSpc>
                <a:spcPct val="115000"/>
              </a:lnSpc>
              <a:spcBef>
                <a:spcPts val="600"/>
              </a:spcBef>
              <a:buFont typeface="Arial" panose="020B0604020202020204" pitchFamily="34" charset="0"/>
              <a:buChar char="•"/>
            </a:pPr>
            <a:r>
              <a:rPr lang="en" sz="2800" b="1" dirty="0">
                <a:solidFill>
                  <a:srgbClr val="FF0000"/>
                </a:solidFill>
                <a:latin typeface="Proxima Nova"/>
                <a:ea typeface="Proxima Nova"/>
                <a:cs typeface="Proxima Nova"/>
                <a:sym typeface="Proxima Nova"/>
              </a:rPr>
              <a:t>Adopt a container strategy</a:t>
            </a:r>
            <a:endParaRPr lang="en" sz="2000" b="1" dirty="0">
              <a:solidFill>
                <a:srgbClr val="FF0000"/>
              </a:solidFill>
              <a:latin typeface="Proxima Nova"/>
              <a:ea typeface="Proxima Nova"/>
              <a:cs typeface="Proxima Nova"/>
              <a:sym typeface="Proxima Nova"/>
            </a:endParaRPr>
          </a:p>
          <a:p>
            <a:pPr marL="285750" lvl="0" indent="-285750" rtl="0">
              <a:lnSpc>
                <a:spcPct val="115000"/>
              </a:lnSpc>
              <a:spcBef>
                <a:spcPts val="600"/>
              </a:spcBef>
              <a:buFont typeface="Arial" panose="020B0604020202020204" pitchFamily="34" charset="0"/>
              <a:buChar char="•"/>
            </a:pPr>
            <a:r>
              <a:rPr lang="en" sz="2000" dirty="0">
                <a:latin typeface="Proxima Nova"/>
                <a:ea typeface="Proxima Nova"/>
                <a:cs typeface="Proxima Nova"/>
                <a:sym typeface="Proxima Nova"/>
              </a:rPr>
              <a:t>Allow</a:t>
            </a:r>
            <a:r>
              <a:rPr lang="en-US" sz="2000" dirty="0">
                <a:latin typeface="Proxima Nova"/>
                <a:ea typeface="Proxima Nova"/>
                <a:cs typeface="Proxima Nova"/>
                <a:sym typeface="Proxima Nova"/>
              </a:rPr>
              <a:t>s</a:t>
            </a:r>
            <a:r>
              <a:rPr lang="en" sz="2000" dirty="0">
                <a:latin typeface="Proxima Nova"/>
                <a:ea typeface="Proxima Nova"/>
                <a:cs typeface="Proxima Nova"/>
                <a:sym typeface="Proxima Nova"/>
              </a:rPr>
              <a:t> applications to be easily shared and deployed.</a:t>
            </a:r>
          </a:p>
          <a:p>
            <a:pPr marL="285750" lvl="0" indent="-285750" rtl="0">
              <a:lnSpc>
                <a:spcPct val="115000"/>
              </a:lnSpc>
              <a:spcBef>
                <a:spcPts val="600"/>
              </a:spcBef>
              <a:buFont typeface="Arial" panose="020B0604020202020204" pitchFamily="34" charset="0"/>
              <a:buChar char="•"/>
            </a:pPr>
            <a:r>
              <a:rPr lang="en" sz="2000" dirty="0">
                <a:latin typeface="Proxima Nova"/>
                <a:ea typeface="Proxima Nova"/>
                <a:cs typeface="Proxima Nova"/>
                <a:sym typeface="Proxima Nova"/>
              </a:rPr>
              <a:t>Simplifies the automation that DevOps provides</a:t>
            </a:r>
          </a:p>
          <a:p>
            <a:pPr marL="285750" lvl="0" indent="-285750" rtl="0">
              <a:lnSpc>
                <a:spcPct val="115000"/>
              </a:lnSpc>
              <a:spcBef>
                <a:spcPts val="600"/>
              </a:spcBef>
              <a:buFont typeface="Arial" panose="020B0604020202020204" pitchFamily="34" charset="0"/>
              <a:buChar char="•"/>
            </a:pPr>
            <a:r>
              <a:rPr lang="en" sz="2000" dirty="0">
                <a:latin typeface="Proxima Nova"/>
                <a:ea typeface="Proxima Nova"/>
                <a:cs typeface="Proxima Nova"/>
                <a:sym typeface="Proxima Nova"/>
              </a:rPr>
              <a:t>Provide consistent environment for Developers and Operations</a:t>
            </a:r>
          </a:p>
          <a:p>
            <a:pPr marL="285750" lvl="0" indent="-285750" rtl="0">
              <a:lnSpc>
                <a:spcPct val="115000"/>
              </a:lnSpc>
              <a:spcBef>
                <a:spcPts val="600"/>
              </a:spcBef>
              <a:buFont typeface="Arial" panose="020B0604020202020204" pitchFamily="34" charset="0"/>
              <a:buChar char="•"/>
            </a:pPr>
            <a:r>
              <a:rPr lang="en" sz="2000" dirty="0">
                <a:latin typeface="Proxima Nova"/>
                <a:ea typeface="Proxima Nova"/>
                <a:cs typeface="Proxima Nova"/>
                <a:sym typeface="Proxima Nova"/>
              </a:rPr>
              <a:t>Write once – deploy anywhere</a:t>
            </a:r>
          </a:p>
        </p:txBody>
      </p:sp>
      <p:pic>
        <p:nvPicPr>
          <p:cNvPr id="287" name="Shape 287" descr="rht-container-build.png"/>
          <p:cNvPicPr preferRelativeResize="0"/>
          <p:nvPr/>
        </p:nvPicPr>
        <p:blipFill>
          <a:blip r:embed="rId3">
            <a:alphaModFix/>
          </a:blip>
          <a:stretch>
            <a:fillRect/>
          </a:stretch>
        </p:blipFill>
        <p:spPr>
          <a:xfrm>
            <a:off x="4681550" y="650510"/>
            <a:ext cx="3121425" cy="1597924"/>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6">
                                            <p:txEl>
                                              <p:pRg st="0" end="0"/>
                                            </p:txEl>
                                          </p:spTgt>
                                        </p:tgtEl>
                                        <p:attrNameLst>
                                          <p:attrName>style.visibility</p:attrName>
                                        </p:attrNameLst>
                                      </p:cBhvr>
                                      <p:to>
                                        <p:strVal val="visible"/>
                                      </p:to>
                                    </p:set>
                                    <p:animEffect transition="in" filter="fade">
                                      <p:cBhvr>
                                        <p:cTn id="7" dur="500"/>
                                        <p:tgtEl>
                                          <p:spTgt spid="28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86">
                                            <p:txEl>
                                              <p:pRg st="1" end="1"/>
                                            </p:txEl>
                                          </p:spTgt>
                                        </p:tgtEl>
                                        <p:attrNameLst>
                                          <p:attrName>style.visibility</p:attrName>
                                        </p:attrNameLst>
                                      </p:cBhvr>
                                      <p:to>
                                        <p:strVal val="visible"/>
                                      </p:to>
                                    </p:set>
                                    <p:animEffect transition="in" filter="fade">
                                      <p:cBhvr>
                                        <p:cTn id="12" dur="500"/>
                                        <p:tgtEl>
                                          <p:spTgt spid="28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86">
                                            <p:txEl>
                                              <p:pRg st="2" end="2"/>
                                            </p:txEl>
                                          </p:spTgt>
                                        </p:tgtEl>
                                        <p:attrNameLst>
                                          <p:attrName>style.visibility</p:attrName>
                                        </p:attrNameLst>
                                      </p:cBhvr>
                                      <p:to>
                                        <p:strVal val="visible"/>
                                      </p:to>
                                    </p:set>
                                    <p:animEffect transition="in" filter="fade">
                                      <p:cBhvr>
                                        <p:cTn id="17" dur="500"/>
                                        <p:tgtEl>
                                          <p:spTgt spid="28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86">
                                            <p:txEl>
                                              <p:pRg st="3" end="3"/>
                                            </p:txEl>
                                          </p:spTgt>
                                        </p:tgtEl>
                                        <p:attrNameLst>
                                          <p:attrName>style.visibility</p:attrName>
                                        </p:attrNameLst>
                                      </p:cBhvr>
                                      <p:to>
                                        <p:strVal val="visible"/>
                                      </p:to>
                                    </p:set>
                                    <p:animEffect transition="in" filter="fade">
                                      <p:cBhvr>
                                        <p:cTn id="22" dur="500"/>
                                        <p:tgtEl>
                                          <p:spTgt spid="28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86">
                                            <p:txEl>
                                              <p:pRg st="4" end="4"/>
                                            </p:txEl>
                                          </p:spTgt>
                                        </p:tgtEl>
                                        <p:attrNameLst>
                                          <p:attrName>style.visibility</p:attrName>
                                        </p:attrNameLst>
                                      </p:cBhvr>
                                      <p:to>
                                        <p:strVal val="visible"/>
                                      </p:to>
                                    </p:set>
                                    <p:animEffect transition="in" filter="fade">
                                      <p:cBhvr>
                                        <p:cTn id="27" dur="500"/>
                                        <p:tgtEl>
                                          <p:spTgt spid="28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Shape 236"/>
          <p:cNvSpPr txBox="1"/>
          <p:nvPr/>
        </p:nvSpPr>
        <p:spPr>
          <a:xfrm>
            <a:off x="590430" y="134300"/>
            <a:ext cx="2808000" cy="755700"/>
          </a:xfrm>
          <a:prstGeom prst="rect">
            <a:avLst/>
          </a:prstGeom>
          <a:noFill/>
          <a:ln>
            <a:noFill/>
          </a:ln>
        </p:spPr>
        <p:txBody>
          <a:bodyPr lIns="91425" tIns="91425" rIns="91425" bIns="91425" anchor="b" anchorCtr="0">
            <a:noAutofit/>
          </a:bodyPr>
          <a:lstStyle/>
          <a:p>
            <a:pPr lvl="0" rtl="0">
              <a:spcBef>
                <a:spcPts val="0"/>
              </a:spcBef>
              <a:buNone/>
            </a:pPr>
            <a:r>
              <a:rPr lang="en-US" sz="2800" dirty="0">
                <a:latin typeface="Proxima Nova"/>
                <a:ea typeface="Proxima Nova"/>
                <a:cs typeface="Proxima Nova"/>
                <a:sym typeface="Proxima Nova"/>
              </a:rPr>
              <a:t>Agenda</a:t>
            </a:r>
            <a:endParaRPr lang="en" sz="2800" dirty="0">
              <a:solidFill>
                <a:srgbClr val="000000"/>
              </a:solidFill>
              <a:latin typeface="Proxima Nova"/>
              <a:ea typeface="Proxima Nova"/>
              <a:cs typeface="Proxima Nova"/>
              <a:sym typeface="Proxima Nova"/>
            </a:endParaRPr>
          </a:p>
        </p:txBody>
      </p:sp>
      <p:sp>
        <p:nvSpPr>
          <p:cNvPr id="237" name="Shape 237"/>
          <p:cNvSpPr txBox="1"/>
          <p:nvPr/>
        </p:nvSpPr>
        <p:spPr>
          <a:xfrm>
            <a:off x="560070" y="890000"/>
            <a:ext cx="8081010" cy="3693430"/>
          </a:xfrm>
          <a:prstGeom prst="rect">
            <a:avLst/>
          </a:prstGeom>
          <a:noFill/>
          <a:ln>
            <a:noFill/>
          </a:ln>
        </p:spPr>
        <p:txBody>
          <a:bodyPr lIns="91425" tIns="91425" rIns="91425" bIns="91425" anchor="t" anchorCtr="0">
            <a:noAutofit/>
          </a:bodyPr>
          <a:lstStyle/>
          <a:p>
            <a:pPr marL="285750" indent="-285750">
              <a:buFont typeface="Arial" panose="020B0604020202020204" pitchFamily="34" charset="0"/>
              <a:buChar char="•"/>
            </a:pPr>
            <a:r>
              <a:rPr lang="en-US" sz="2400" dirty="0"/>
              <a:t>Container Discussion</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See how Red Hat OpenShift Container Platform makes it easy to build containers from source code</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Deploy sample applications on Red Hat OpenShift Container Platform</a:t>
            </a:r>
          </a:p>
        </p:txBody>
      </p:sp>
    </p:spTree>
    <p:extLst>
      <p:ext uri="{BB962C8B-B14F-4D97-AF65-F5344CB8AC3E}">
        <p14:creationId xmlns:p14="http://schemas.microsoft.com/office/powerpoint/2010/main" val="4031827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7">
                                            <p:txEl>
                                              <p:pRg st="0" end="0"/>
                                            </p:txEl>
                                          </p:spTgt>
                                        </p:tgtEl>
                                        <p:attrNameLst>
                                          <p:attrName>style.visibility</p:attrName>
                                        </p:attrNameLst>
                                      </p:cBhvr>
                                      <p:to>
                                        <p:strVal val="visible"/>
                                      </p:to>
                                    </p:set>
                                    <p:animEffect transition="in" filter="fade">
                                      <p:cBhvr>
                                        <p:cTn id="7" dur="500"/>
                                        <p:tgtEl>
                                          <p:spTgt spid="23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37">
                                            <p:txEl>
                                              <p:pRg st="2" end="2"/>
                                            </p:txEl>
                                          </p:spTgt>
                                        </p:tgtEl>
                                        <p:attrNameLst>
                                          <p:attrName>style.visibility</p:attrName>
                                        </p:attrNameLst>
                                      </p:cBhvr>
                                      <p:to>
                                        <p:strVal val="visible"/>
                                      </p:to>
                                    </p:set>
                                    <p:animEffect transition="in" filter="fade">
                                      <p:cBhvr>
                                        <p:cTn id="12" dur="500"/>
                                        <p:tgtEl>
                                          <p:spTgt spid="237">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37">
                                            <p:txEl>
                                              <p:pRg st="4" end="4"/>
                                            </p:txEl>
                                          </p:spTgt>
                                        </p:tgtEl>
                                        <p:attrNameLst>
                                          <p:attrName>style.visibility</p:attrName>
                                        </p:attrNameLst>
                                      </p:cBhvr>
                                      <p:to>
                                        <p:strVal val="visible"/>
                                      </p:to>
                                    </p:set>
                                    <p:animEffect transition="in" filter="fade">
                                      <p:cBhvr>
                                        <p:cTn id="17" dur="500"/>
                                        <p:tgtEl>
                                          <p:spTgt spid="23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D992B9C-C27D-4F70-94D9-D610D772413C}"/>
              </a:ext>
            </a:extLst>
          </p:cNvPr>
          <p:cNvPicPr>
            <a:picLocks noChangeAspect="1"/>
          </p:cNvPicPr>
          <p:nvPr/>
        </p:nvPicPr>
        <p:blipFill>
          <a:blip r:embed="rId3"/>
          <a:stretch>
            <a:fillRect/>
          </a:stretch>
        </p:blipFill>
        <p:spPr>
          <a:xfrm>
            <a:off x="0" y="471754"/>
            <a:ext cx="9144000" cy="4237487"/>
          </a:xfrm>
          <a:prstGeom prst="rect">
            <a:avLst/>
          </a:prstGeom>
        </p:spPr>
      </p:pic>
      <p:pic>
        <p:nvPicPr>
          <p:cNvPr id="8" name="Picture 7">
            <a:extLst>
              <a:ext uri="{FF2B5EF4-FFF2-40B4-BE49-F238E27FC236}">
                <a16:creationId xmlns:a16="http://schemas.microsoft.com/office/drawing/2014/main" id="{77181154-8CB3-466E-8FCA-4735557372DE}"/>
              </a:ext>
            </a:extLst>
          </p:cNvPr>
          <p:cNvPicPr>
            <a:picLocks noChangeAspect="1"/>
          </p:cNvPicPr>
          <p:nvPr/>
        </p:nvPicPr>
        <p:blipFill>
          <a:blip r:embed="rId4"/>
          <a:stretch>
            <a:fillRect/>
          </a:stretch>
        </p:blipFill>
        <p:spPr>
          <a:xfrm>
            <a:off x="1385491" y="609254"/>
            <a:ext cx="6886105" cy="4062492"/>
          </a:xfrm>
          <a:prstGeom prst="rect">
            <a:avLst/>
          </a:prstGeom>
        </p:spPr>
      </p:pic>
      <p:pic>
        <p:nvPicPr>
          <p:cNvPr id="2" name="Picture 1">
            <a:extLst>
              <a:ext uri="{FF2B5EF4-FFF2-40B4-BE49-F238E27FC236}">
                <a16:creationId xmlns:a16="http://schemas.microsoft.com/office/drawing/2014/main" id="{4415083C-6702-4F00-B2D9-8BC59662CC3A}"/>
              </a:ext>
            </a:extLst>
          </p:cNvPr>
          <p:cNvPicPr>
            <a:picLocks noChangeAspect="1"/>
          </p:cNvPicPr>
          <p:nvPr/>
        </p:nvPicPr>
        <p:blipFill>
          <a:blip r:embed="rId5"/>
          <a:stretch>
            <a:fillRect/>
          </a:stretch>
        </p:blipFill>
        <p:spPr>
          <a:xfrm>
            <a:off x="1543050" y="921702"/>
            <a:ext cx="6351357" cy="3612544"/>
          </a:xfrm>
          <a:prstGeom prst="rect">
            <a:avLst/>
          </a:prstGeom>
        </p:spPr>
      </p:pic>
    </p:spTree>
    <p:extLst>
      <p:ext uri="{BB962C8B-B14F-4D97-AF65-F5344CB8AC3E}">
        <p14:creationId xmlns:p14="http://schemas.microsoft.com/office/powerpoint/2010/main" val="298305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Shape 293"/>
          <p:cNvSpPr txBox="1">
            <a:spLocks noGrp="1"/>
          </p:cNvSpPr>
          <p:nvPr>
            <p:ph type="sldNum" idx="12"/>
          </p:nvPr>
        </p:nvSpPr>
        <p:spPr>
          <a:xfrm>
            <a:off x="-76200" y="4800600"/>
            <a:ext cx="533400" cy="273900"/>
          </a:xfrm>
          <a:prstGeom prst="rect">
            <a:avLst/>
          </a:prstGeom>
        </p:spPr>
        <p:txBody>
          <a:bodyPr lIns="91425" tIns="0" rIns="91425" bIns="18275" anchor="ctr" anchorCtr="0">
            <a:noAutofit/>
          </a:bodyPr>
          <a:lstStyle/>
          <a:p>
            <a:pPr lvl="0" rtl="0">
              <a:spcBef>
                <a:spcPts val="0"/>
              </a:spcBef>
              <a:buClr>
                <a:srgbClr val="000000"/>
              </a:buClr>
              <a:buSzPct val="25000"/>
              <a:buFont typeface="Arial"/>
              <a:buNone/>
            </a:pPr>
            <a:fld id="{00000000-1234-1234-1234-123412341234}" type="slidenum">
              <a:rPr lang="en"/>
              <a:t>21</a:t>
            </a:fld>
            <a:endParaRPr lang="en"/>
          </a:p>
        </p:txBody>
      </p:sp>
      <p:sp>
        <p:nvSpPr>
          <p:cNvPr id="294" name="Shape 294"/>
          <p:cNvSpPr txBox="1">
            <a:spLocks noGrp="1"/>
          </p:cNvSpPr>
          <p:nvPr>
            <p:ph type="title"/>
          </p:nvPr>
        </p:nvSpPr>
        <p:spPr>
          <a:xfrm>
            <a:off x="685800" y="0"/>
            <a:ext cx="7772400" cy="1028700"/>
          </a:xfrm>
          <a:prstGeom prst="rect">
            <a:avLst/>
          </a:prstGeom>
        </p:spPr>
        <p:txBody>
          <a:bodyPr lIns="91425" tIns="91425" rIns="91425" bIns="91425" anchor="b" anchorCtr="0">
            <a:noAutofit/>
          </a:bodyPr>
          <a:lstStyle/>
          <a:p>
            <a:pPr lvl="0" algn="ctr" rtl="0">
              <a:spcBef>
                <a:spcPts val="0"/>
              </a:spcBef>
              <a:buNone/>
            </a:pPr>
            <a:r>
              <a:rPr lang="en" dirty="0"/>
              <a:t>WHAT ARE CONTAINERS?</a:t>
            </a:r>
            <a:br>
              <a:rPr lang="en" dirty="0"/>
            </a:br>
            <a:r>
              <a:rPr lang="en" sz="1400" dirty="0"/>
              <a:t>It Depends Who You Ask</a:t>
            </a:r>
          </a:p>
        </p:txBody>
      </p:sp>
      <p:sp>
        <p:nvSpPr>
          <p:cNvPr id="295" name="Shape 295"/>
          <p:cNvSpPr txBox="1"/>
          <p:nvPr/>
        </p:nvSpPr>
        <p:spPr>
          <a:xfrm>
            <a:off x="536525" y="2787400"/>
            <a:ext cx="3962100" cy="2031900"/>
          </a:xfrm>
          <a:prstGeom prst="rect">
            <a:avLst/>
          </a:prstGeom>
          <a:noFill/>
          <a:ln>
            <a:noFill/>
          </a:ln>
        </p:spPr>
        <p:txBody>
          <a:bodyPr lIns="91425" tIns="91425" rIns="91425" bIns="91425" anchor="t" anchorCtr="0">
            <a:noAutofit/>
          </a:bodyPr>
          <a:lstStyle/>
          <a:p>
            <a:pPr marL="457200" lvl="0" indent="-228600" rtl="0">
              <a:lnSpc>
                <a:spcPct val="100000"/>
              </a:lnSpc>
              <a:spcBef>
                <a:spcPts val="1000"/>
              </a:spcBef>
              <a:buFont typeface="Proxima Nova"/>
              <a:buChar char="●"/>
            </a:pPr>
            <a:r>
              <a:rPr lang="en" dirty="0">
                <a:latin typeface="Proxima Nova"/>
                <a:ea typeface="Proxima Nova"/>
                <a:cs typeface="Proxima Nova"/>
                <a:sym typeface="Proxima Nova"/>
              </a:rPr>
              <a:t>Sandboxed application processes that run on a shared Linux OS kernel</a:t>
            </a:r>
          </a:p>
          <a:p>
            <a:pPr marL="457200" lvl="0" indent="-228600" rtl="0">
              <a:lnSpc>
                <a:spcPct val="100000"/>
              </a:lnSpc>
              <a:spcBef>
                <a:spcPts val="1000"/>
              </a:spcBef>
              <a:buFont typeface="Proxima Nova"/>
              <a:buChar char="●"/>
            </a:pPr>
            <a:r>
              <a:rPr lang="en" dirty="0">
                <a:latin typeface="Proxima Nova"/>
                <a:ea typeface="Proxima Nova"/>
                <a:cs typeface="Proxima Nova"/>
                <a:sym typeface="Proxima Nova"/>
              </a:rPr>
              <a:t>SE Linux</a:t>
            </a:r>
          </a:p>
          <a:p>
            <a:pPr marL="457200" lvl="0" indent="-228600" rtl="0">
              <a:lnSpc>
                <a:spcPct val="100000"/>
              </a:lnSpc>
              <a:spcBef>
                <a:spcPts val="1000"/>
              </a:spcBef>
              <a:buFont typeface="Proxima Nova"/>
              <a:buChar char="●"/>
            </a:pPr>
            <a:r>
              <a:rPr lang="en" dirty="0">
                <a:latin typeface="Proxima Nova"/>
                <a:ea typeface="Proxima Nova"/>
                <a:cs typeface="Proxima Nova"/>
                <a:sym typeface="Proxima Nova"/>
              </a:rPr>
              <a:t>Simpler, lighter, and denser than virtual machines</a:t>
            </a:r>
          </a:p>
          <a:p>
            <a:pPr marL="457200" lvl="0" indent="-228600" rtl="0">
              <a:lnSpc>
                <a:spcPct val="100000"/>
              </a:lnSpc>
              <a:spcBef>
                <a:spcPts val="1000"/>
              </a:spcBef>
              <a:buFont typeface="Proxima Nova"/>
              <a:buChar char="●"/>
            </a:pPr>
            <a:r>
              <a:rPr lang="en" dirty="0">
                <a:latin typeface="Proxima Nova"/>
                <a:ea typeface="Proxima Nova"/>
                <a:cs typeface="Proxima Nova"/>
                <a:sym typeface="Proxima Nova"/>
              </a:rPr>
              <a:t>Portable across different environments</a:t>
            </a:r>
          </a:p>
          <a:p>
            <a:pPr lvl="0" rtl="0">
              <a:spcBef>
                <a:spcPts val="0"/>
              </a:spcBef>
              <a:buNone/>
            </a:pPr>
            <a:endParaRPr dirty="0">
              <a:latin typeface="Proxima Nova"/>
              <a:ea typeface="Proxima Nova"/>
              <a:cs typeface="Proxima Nova"/>
              <a:sym typeface="Proxima Nova"/>
            </a:endParaRPr>
          </a:p>
        </p:txBody>
      </p:sp>
      <p:sp>
        <p:nvSpPr>
          <p:cNvPr id="296" name="Shape 296"/>
          <p:cNvSpPr txBox="1"/>
          <p:nvPr/>
        </p:nvSpPr>
        <p:spPr>
          <a:xfrm>
            <a:off x="4771325" y="2787400"/>
            <a:ext cx="3962100" cy="2031900"/>
          </a:xfrm>
          <a:prstGeom prst="rect">
            <a:avLst/>
          </a:prstGeom>
          <a:noFill/>
          <a:ln>
            <a:noFill/>
          </a:ln>
        </p:spPr>
        <p:txBody>
          <a:bodyPr lIns="91425" tIns="91425" rIns="91425" bIns="91425" anchor="t" anchorCtr="0">
            <a:noAutofit/>
          </a:bodyPr>
          <a:lstStyle/>
          <a:p>
            <a:pPr marL="457200" lvl="0" indent="-228600" rtl="0">
              <a:lnSpc>
                <a:spcPct val="100000"/>
              </a:lnSpc>
              <a:spcBef>
                <a:spcPts val="1000"/>
              </a:spcBef>
              <a:buFont typeface="Proxima Nova"/>
              <a:buChar char="●"/>
            </a:pPr>
            <a:r>
              <a:rPr lang="en" dirty="0">
                <a:latin typeface="Proxima Nova"/>
                <a:ea typeface="Proxima Nova"/>
                <a:cs typeface="Proxima Nova"/>
                <a:sym typeface="Proxima Nova"/>
              </a:rPr>
              <a:t>Package the application and all of its dependencies</a:t>
            </a:r>
          </a:p>
          <a:p>
            <a:pPr marL="457200" lvl="0" indent="-228600" rtl="0">
              <a:lnSpc>
                <a:spcPct val="100000"/>
              </a:lnSpc>
              <a:spcBef>
                <a:spcPts val="1000"/>
              </a:spcBef>
              <a:buFont typeface="Proxima Nova"/>
              <a:buChar char="●"/>
            </a:pPr>
            <a:r>
              <a:rPr lang="en" dirty="0">
                <a:latin typeface="Proxima Nova"/>
                <a:ea typeface="Proxima Nova"/>
                <a:cs typeface="Proxima Nova"/>
                <a:sym typeface="Proxima Nova"/>
              </a:rPr>
              <a:t>Deploy to any environment in seconds and enable CI/CD</a:t>
            </a:r>
          </a:p>
          <a:p>
            <a:pPr marL="457200" lvl="0" indent="-228600" rtl="0">
              <a:spcBef>
                <a:spcPts val="1000"/>
              </a:spcBef>
              <a:buFont typeface="Proxima Nova"/>
              <a:buChar char="●"/>
            </a:pPr>
            <a:r>
              <a:rPr lang="en" dirty="0">
                <a:solidFill>
                  <a:srgbClr val="000000"/>
                </a:solidFill>
                <a:latin typeface="Proxima Nova"/>
                <a:ea typeface="Proxima Nova"/>
                <a:cs typeface="Proxima Nova"/>
                <a:sym typeface="Proxima Nova"/>
              </a:rPr>
              <a:t>Easily access and share containerized components</a:t>
            </a:r>
          </a:p>
        </p:txBody>
      </p:sp>
      <p:pic>
        <p:nvPicPr>
          <p:cNvPr id="298" name="Shape 298" descr="image 1.png"/>
          <p:cNvPicPr preferRelativeResize="0"/>
          <p:nvPr/>
        </p:nvPicPr>
        <p:blipFill>
          <a:blip r:embed="rId3">
            <a:alphaModFix/>
          </a:blip>
          <a:stretch>
            <a:fillRect/>
          </a:stretch>
        </p:blipFill>
        <p:spPr>
          <a:xfrm>
            <a:off x="1036360" y="1129625"/>
            <a:ext cx="7105451" cy="1678950"/>
          </a:xfrm>
          <a:prstGeom prst="rect">
            <a:avLst/>
          </a:prstGeom>
          <a:noFill/>
          <a:ln>
            <a:noFill/>
          </a:ln>
        </p:spPr>
      </p:pic>
      <p:sp>
        <p:nvSpPr>
          <p:cNvPr id="299" name="Shape 299"/>
          <p:cNvSpPr/>
          <p:nvPr/>
        </p:nvSpPr>
        <p:spPr>
          <a:xfrm>
            <a:off x="5281625" y="1525425"/>
            <a:ext cx="3862200" cy="897000"/>
          </a:xfrm>
          <a:prstGeom prst="rect">
            <a:avLst/>
          </a:prstGeom>
          <a:solidFill>
            <a:srgbClr val="828282"/>
          </a:solidFill>
          <a:ln>
            <a:noFill/>
          </a:ln>
        </p:spPr>
        <p:txBody>
          <a:bodyPr lIns="91425" tIns="91425" rIns="91425" bIns="91425" anchor="ctr" anchorCtr="0">
            <a:noAutofit/>
          </a:bodyPr>
          <a:lstStyle/>
          <a:p>
            <a:pPr lvl="0">
              <a:spcBef>
                <a:spcPts val="0"/>
              </a:spcBef>
              <a:buNone/>
            </a:pPr>
            <a:endParaRPr/>
          </a:p>
        </p:txBody>
      </p:sp>
      <p:sp>
        <p:nvSpPr>
          <p:cNvPr id="300" name="Shape 300"/>
          <p:cNvSpPr/>
          <p:nvPr/>
        </p:nvSpPr>
        <p:spPr>
          <a:xfrm>
            <a:off x="325" y="1525425"/>
            <a:ext cx="3862200" cy="897000"/>
          </a:xfrm>
          <a:prstGeom prst="rect">
            <a:avLst/>
          </a:prstGeom>
          <a:solidFill>
            <a:srgbClr val="02414D"/>
          </a:solidFill>
          <a:ln>
            <a:noFill/>
          </a:ln>
        </p:spPr>
        <p:txBody>
          <a:bodyPr lIns="91425" tIns="91425" rIns="91425" bIns="91425" anchor="ctr" anchorCtr="0">
            <a:noAutofit/>
          </a:bodyPr>
          <a:lstStyle/>
          <a:p>
            <a:pPr lvl="0">
              <a:spcBef>
                <a:spcPts val="0"/>
              </a:spcBef>
              <a:buNone/>
            </a:pPr>
            <a:endParaRPr/>
          </a:p>
        </p:txBody>
      </p:sp>
      <p:sp>
        <p:nvSpPr>
          <p:cNvPr id="301" name="Shape 301"/>
          <p:cNvSpPr txBox="1"/>
          <p:nvPr/>
        </p:nvSpPr>
        <p:spPr>
          <a:xfrm>
            <a:off x="612725" y="1790312"/>
            <a:ext cx="3046800" cy="382200"/>
          </a:xfrm>
          <a:prstGeom prst="rect">
            <a:avLst/>
          </a:prstGeom>
          <a:noFill/>
          <a:ln>
            <a:noFill/>
          </a:ln>
        </p:spPr>
        <p:txBody>
          <a:bodyPr lIns="91425" tIns="91425" rIns="91425" bIns="91425" anchor="ctr" anchorCtr="0">
            <a:noAutofit/>
          </a:bodyPr>
          <a:lstStyle/>
          <a:p>
            <a:pPr lvl="0" rtl="0">
              <a:spcBef>
                <a:spcPts val="0"/>
              </a:spcBef>
              <a:buNone/>
            </a:pPr>
            <a:r>
              <a:rPr lang="en" sz="2400" b="1" dirty="0">
                <a:solidFill>
                  <a:srgbClr val="FFFFFF"/>
                </a:solidFill>
                <a:latin typeface="Open Sans"/>
                <a:ea typeface="Open Sans"/>
                <a:cs typeface="Open Sans"/>
                <a:sym typeface="Open Sans"/>
              </a:rPr>
              <a:t>INFRASTRUCTURE</a:t>
            </a:r>
          </a:p>
        </p:txBody>
      </p:sp>
      <p:sp>
        <p:nvSpPr>
          <p:cNvPr id="302" name="Shape 302"/>
          <p:cNvSpPr txBox="1"/>
          <p:nvPr/>
        </p:nvSpPr>
        <p:spPr>
          <a:xfrm>
            <a:off x="5108600" y="1790300"/>
            <a:ext cx="3046800" cy="382200"/>
          </a:xfrm>
          <a:prstGeom prst="rect">
            <a:avLst/>
          </a:prstGeom>
          <a:noFill/>
          <a:ln>
            <a:noFill/>
          </a:ln>
        </p:spPr>
        <p:txBody>
          <a:bodyPr lIns="91425" tIns="91425" rIns="91425" bIns="91425" anchor="ctr" anchorCtr="0">
            <a:noAutofit/>
          </a:bodyPr>
          <a:lstStyle/>
          <a:p>
            <a:pPr lvl="0" algn="r" rtl="0">
              <a:spcBef>
                <a:spcPts val="0"/>
              </a:spcBef>
              <a:buNone/>
            </a:pPr>
            <a:r>
              <a:rPr lang="en" sz="2400" b="1" dirty="0">
                <a:solidFill>
                  <a:srgbClr val="FFFFFF"/>
                </a:solidFill>
                <a:latin typeface="Open Sans"/>
                <a:ea typeface="Open Sans"/>
                <a:cs typeface="Open Sans"/>
                <a:sym typeface="Open Sans"/>
              </a:rPr>
              <a:t>APPLICATIONS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01"/>
                                        </p:tgtEl>
                                        <p:attrNameLst>
                                          <p:attrName>style.visibility</p:attrName>
                                        </p:attrNameLst>
                                      </p:cBhvr>
                                      <p:to>
                                        <p:strVal val="visible"/>
                                      </p:to>
                                    </p:set>
                                    <p:animEffect transition="in" filter="fade">
                                      <p:cBhvr>
                                        <p:cTn id="7" dur="500"/>
                                        <p:tgtEl>
                                          <p:spTgt spid="301"/>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295">
                                            <p:txEl>
                                              <p:pRg st="0" end="0"/>
                                            </p:txEl>
                                          </p:spTgt>
                                        </p:tgtEl>
                                        <p:attrNameLst>
                                          <p:attrName>style.visibility</p:attrName>
                                        </p:attrNameLst>
                                      </p:cBhvr>
                                      <p:to>
                                        <p:strVal val="visible"/>
                                      </p:to>
                                    </p:set>
                                    <p:anim calcmode="lin" valueType="num">
                                      <p:cBhvr additive="base">
                                        <p:cTn id="12" dur="500" fill="hold"/>
                                        <p:tgtEl>
                                          <p:spTgt spid="295">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29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295">
                                            <p:txEl>
                                              <p:pRg st="1" end="1"/>
                                            </p:txEl>
                                          </p:spTgt>
                                        </p:tgtEl>
                                        <p:attrNameLst>
                                          <p:attrName>style.visibility</p:attrName>
                                        </p:attrNameLst>
                                      </p:cBhvr>
                                      <p:to>
                                        <p:strVal val="visible"/>
                                      </p:to>
                                    </p:set>
                                    <p:anim calcmode="lin" valueType="num">
                                      <p:cBhvr additive="base">
                                        <p:cTn id="18" dur="500" fill="hold"/>
                                        <p:tgtEl>
                                          <p:spTgt spid="295">
                                            <p:txEl>
                                              <p:pRg st="1" end="1"/>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29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295">
                                            <p:txEl>
                                              <p:pRg st="2" end="2"/>
                                            </p:txEl>
                                          </p:spTgt>
                                        </p:tgtEl>
                                        <p:attrNameLst>
                                          <p:attrName>style.visibility</p:attrName>
                                        </p:attrNameLst>
                                      </p:cBhvr>
                                      <p:to>
                                        <p:strVal val="visible"/>
                                      </p:to>
                                    </p:set>
                                    <p:anim calcmode="lin" valueType="num">
                                      <p:cBhvr additive="base">
                                        <p:cTn id="24" dur="500" fill="hold"/>
                                        <p:tgtEl>
                                          <p:spTgt spid="295">
                                            <p:txEl>
                                              <p:pRg st="2" end="2"/>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29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nodeType="clickEffect">
                                  <p:stCondLst>
                                    <p:cond delay="0"/>
                                  </p:stCondLst>
                                  <p:childTnLst>
                                    <p:set>
                                      <p:cBhvr>
                                        <p:cTn id="29" dur="1" fill="hold">
                                          <p:stCondLst>
                                            <p:cond delay="0"/>
                                          </p:stCondLst>
                                        </p:cTn>
                                        <p:tgtEl>
                                          <p:spTgt spid="295">
                                            <p:txEl>
                                              <p:pRg st="3" end="3"/>
                                            </p:txEl>
                                          </p:spTgt>
                                        </p:tgtEl>
                                        <p:attrNameLst>
                                          <p:attrName>style.visibility</p:attrName>
                                        </p:attrNameLst>
                                      </p:cBhvr>
                                      <p:to>
                                        <p:strVal val="visible"/>
                                      </p:to>
                                    </p:set>
                                    <p:anim calcmode="lin" valueType="num">
                                      <p:cBhvr additive="base">
                                        <p:cTn id="30" dur="500" fill="hold"/>
                                        <p:tgtEl>
                                          <p:spTgt spid="295">
                                            <p:txEl>
                                              <p:pRg st="3" end="3"/>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29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302"/>
                                        </p:tgtEl>
                                        <p:attrNameLst>
                                          <p:attrName>style.visibility</p:attrName>
                                        </p:attrNameLst>
                                      </p:cBhvr>
                                      <p:to>
                                        <p:strVal val="visible"/>
                                      </p:to>
                                    </p:set>
                                    <p:animEffect transition="in" filter="fade">
                                      <p:cBhvr>
                                        <p:cTn id="36" dur="500"/>
                                        <p:tgtEl>
                                          <p:spTgt spid="302"/>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296">
                                            <p:txEl>
                                              <p:pRg st="0" end="0"/>
                                            </p:txEl>
                                          </p:spTgt>
                                        </p:tgtEl>
                                        <p:attrNameLst>
                                          <p:attrName>style.visibility</p:attrName>
                                        </p:attrNameLst>
                                      </p:cBhvr>
                                      <p:to>
                                        <p:strVal val="visible"/>
                                      </p:to>
                                    </p:set>
                                    <p:anim calcmode="lin" valueType="num">
                                      <p:cBhvr additive="base">
                                        <p:cTn id="41" dur="500" fill="hold"/>
                                        <p:tgtEl>
                                          <p:spTgt spid="296">
                                            <p:txEl>
                                              <p:pRg st="0" end="0"/>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29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296">
                                            <p:txEl>
                                              <p:pRg st="1" end="1"/>
                                            </p:txEl>
                                          </p:spTgt>
                                        </p:tgtEl>
                                        <p:attrNameLst>
                                          <p:attrName>style.visibility</p:attrName>
                                        </p:attrNameLst>
                                      </p:cBhvr>
                                      <p:to>
                                        <p:strVal val="visible"/>
                                      </p:to>
                                    </p:set>
                                    <p:anim calcmode="lin" valueType="num">
                                      <p:cBhvr additive="base">
                                        <p:cTn id="47" dur="500" fill="hold"/>
                                        <p:tgtEl>
                                          <p:spTgt spid="296">
                                            <p:txEl>
                                              <p:pRg st="1" end="1"/>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29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296">
                                            <p:txEl>
                                              <p:pRg st="2" end="2"/>
                                            </p:txEl>
                                          </p:spTgt>
                                        </p:tgtEl>
                                        <p:attrNameLst>
                                          <p:attrName>style.visibility</p:attrName>
                                        </p:attrNameLst>
                                      </p:cBhvr>
                                      <p:to>
                                        <p:strVal val="visible"/>
                                      </p:to>
                                    </p:set>
                                    <p:animEffect transition="in" filter="fade">
                                      <p:cBhvr>
                                        <p:cTn id="53" dur="500"/>
                                        <p:tgtEl>
                                          <p:spTgt spid="29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1" grpId="0"/>
      <p:bldP spid="30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Shape 307"/>
          <p:cNvSpPr txBox="1"/>
          <p:nvPr/>
        </p:nvSpPr>
        <p:spPr>
          <a:xfrm>
            <a:off x="685800" y="0"/>
            <a:ext cx="7772400" cy="1028700"/>
          </a:xfrm>
          <a:prstGeom prst="rect">
            <a:avLst/>
          </a:prstGeom>
          <a:noFill/>
          <a:ln>
            <a:noFill/>
          </a:ln>
        </p:spPr>
        <p:txBody>
          <a:bodyPr lIns="91425" tIns="91425" rIns="91425" bIns="91425" anchor="b" anchorCtr="0">
            <a:noAutofit/>
          </a:bodyPr>
          <a:lstStyle/>
          <a:p>
            <a:pPr lvl="0" algn="ctr" rtl="0">
              <a:spcBef>
                <a:spcPts val="0"/>
              </a:spcBef>
              <a:buNone/>
            </a:pPr>
            <a:r>
              <a:rPr lang="en" sz="2800">
                <a:solidFill>
                  <a:srgbClr val="000000"/>
                </a:solidFill>
                <a:latin typeface="Proxima Nova"/>
                <a:ea typeface="Proxima Nova"/>
                <a:cs typeface="Proxima Nova"/>
                <a:sym typeface="Proxima Nova"/>
              </a:rPr>
              <a:t>THE SOLUTION</a:t>
            </a:r>
          </a:p>
        </p:txBody>
      </p:sp>
      <p:sp>
        <p:nvSpPr>
          <p:cNvPr id="308" name="Shape 308"/>
          <p:cNvSpPr/>
          <p:nvPr/>
        </p:nvSpPr>
        <p:spPr>
          <a:xfrm>
            <a:off x="3681450" y="3837071"/>
            <a:ext cx="1781100" cy="487200"/>
          </a:xfrm>
          <a:prstGeom prst="rect">
            <a:avLst/>
          </a:prstGeom>
          <a:solidFill>
            <a:srgbClr val="999999"/>
          </a:solidFill>
          <a:ln>
            <a:noFill/>
          </a:ln>
        </p:spPr>
        <p:txBody>
          <a:bodyPr lIns="91425" tIns="91425" rIns="91425" bIns="91425" anchor="ctr" anchorCtr="0">
            <a:noAutofit/>
          </a:bodyPr>
          <a:lstStyle/>
          <a:p>
            <a:pPr lvl="0" algn="ctr" rtl="0">
              <a:spcBef>
                <a:spcPts val="0"/>
              </a:spcBef>
              <a:buNone/>
            </a:pPr>
            <a:r>
              <a:rPr lang="en">
                <a:latin typeface="Proxima Nova"/>
                <a:ea typeface="Proxima Nova"/>
                <a:cs typeface="Proxima Nova"/>
                <a:sym typeface="Proxima Nova"/>
              </a:rPr>
              <a:t>Hardware</a:t>
            </a:r>
          </a:p>
        </p:txBody>
      </p:sp>
      <p:sp>
        <p:nvSpPr>
          <p:cNvPr id="309" name="Shape 309"/>
          <p:cNvSpPr/>
          <p:nvPr/>
        </p:nvSpPr>
        <p:spPr>
          <a:xfrm>
            <a:off x="3681450" y="3324225"/>
            <a:ext cx="1781100" cy="487200"/>
          </a:xfrm>
          <a:prstGeom prst="rect">
            <a:avLst/>
          </a:prstGeom>
          <a:solidFill>
            <a:srgbClr val="004153"/>
          </a:solidFill>
          <a:ln>
            <a:noFill/>
          </a:ln>
        </p:spPr>
        <p:txBody>
          <a:bodyPr lIns="91425" tIns="91425" rIns="91425" bIns="91425" anchor="ctr" anchorCtr="0">
            <a:noAutofit/>
          </a:bodyPr>
          <a:lstStyle/>
          <a:p>
            <a:pPr lvl="0" algn="ctr" rtl="0">
              <a:spcBef>
                <a:spcPts val="0"/>
              </a:spcBef>
              <a:buNone/>
            </a:pPr>
            <a:r>
              <a:rPr lang="en" dirty="0">
                <a:solidFill>
                  <a:srgbClr val="FFFFFF"/>
                </a:solidFill>
                <a:latin typeface="Proxima Nova"/>
                <a:ea typeface="Proxima Nova"/>
                <a:cs typeface="Proxima Nova"/>
                <a:sym typeface="Proxima Nova"/>
              </a:rPr>
              <a:t>Virtual Machine</a:t>
            </a:r>
          </a:p>
        </p:txBody>
      </p:sp>
      <p:sp>
        <p:nvSpPr>
          <p:cNvPr id="310" name="Shape 310"/>
          <p:cNvSpPr/>
          <p:nvPr/>
        </p:nvSpPr>
        <p:spPr>
          <a:xfrm>
            <a:off x="3681450" y="2809875"/>
            <a:ext cx="1781100" cy="487200"/>
          </a:xfrm>
          <a:prstGeom prst="rect">
            <a:avLst/>
          </a:prstGeom>
          <a:solidFill>
            <a:srgbClr val="CC0000"/>
          </a:solidFill>
          <a:ln>
            <a:noFill/>
          </a:ln>
        </p:spPr>
        <p:txBody>
          <a:bodyPr lIns="91425" tIns="91425" rIns="91425" bIns="91425" anchor="b" anchorCtr="0">
            <a:noAutofit/>
          </a:bodyPr>
          <a:lstStyle/>
          <a:p>
            <a:pPr lvl="0" algn="ctr" rtl="0">
              <a:spcBef>
                <a:spcPts val="0"/>
              </a:spcBef>
              <a:buNone/>
            </a:pPr>
            <a:r>
              <a:rPr lang="en" dirty="0">
                <a:solidFill>
                  <a:srgbClr val="FFFFFF"/>
                </a:solidFill>
                <a:latin typeface="Proxima Nova"/>
                <a:ea typeface="Proxima Nova"/>
                <a:cs typeface="Proxima Nova"/>
                <a:sym typeface="Proxima Nova"/>
              </a:rPr>
              <a:t>Operating System</a:t>
            </a:r>
          </a:p>
        </p:txBody>
      </p:sp>
      <p:sp>
        <p:nvSpPr>
          <p:cNvPr id="311" name="Shape 311"/>
          <p:cNvSpPr/>
          <p:nvPr/>
        </p:nvSpPr>
        <p:spPr>
          <a:xfrm>
            <a:off x="3843300" y="1495425"/>
            <a:ext cx="1457400" cy="1457400"/>
          </a:xfrm>
          <a:prstGeom prst="rect">
            <a:avLst/>
          </a:prstGeom>
          <a:noFill/>
          <a:ln w="19050" cap="flat" cmpd="sng">
            <a:solidFill>
              <a:srgbClr val="666666"/>
            </a:solidFill>
            <a:prstDash val="dash"/>
            <a:round/>
            <a:headEnd type="none" w="med" len="med"/>
            <a:tailEnd type="none" w="med" len="med"/>
          </a:ln>
        </p:spPr>
        <p:txBody>
          <a:bodyPr lIns="91425" tIns="91425" rIns="91425" bIns="91425" anchor="t" anchorCtr="0">
            <a:noAutofit/>
          </a:bodyPr>
          <a:lstStyle/>
          <a:p>
            <a:pPr lvl="0" algn="ctr" rtl="0">
              <a:spcBef>
                <a:spcPts val="0"/>
              </a:spcBef>
              <a:buNone/>
            </a:pPr>
            <a:r>
              <a:rPr lang="en">
                <a:latin typeface="Proxima Nova"/>
                <a:ea typeface="Proxima Nova"/>
                <a:cs typeface="Proxima Nova"/>
                <a:sym typeface="Proxima Nova"/>
              </a:rPr>
              <a:t>Container</a:t>
            </a:r>
          </a:p>
        </p:txBody>
      </p:sp>
      <p:sp>
        <p:nvSpPr>
          <p:cNvPr id="312" name="Shape 312"/>
          <p:cNvSpPr/>
          <p:nvPr/>
        </p:nvSpPr>
        <p:spPr>
          <a:xfrm>
            <a:off x="4095750" y="1882175"/>
            <a:ext cx="952500" cy="900600"/>
          </a:xfrm>
          <a:prstGeom prst="rect">
            <a:avLst/>
          </a:prstGeom>
          <a:solidFill>
            <a:srgbClr val="00B9E4"/>
          </a:solidFill>
          <a:ln>
            <a:noFill/>
          </a:ln>
        </p:spPr>
        <p:txBody>
          <a:bodyPr lIns="91425" tIns="91425" rIns="91425" bIns="91425" anchor="ctr" anchorCtr="0">
            <a:noAutofit/>
          </a:bodyPr>
          <a:lstStyle/>
          <a:p>
            <a:pPr lvl="0" algn="ctr" rtl="0">
              <a:spcBef>
                <a:spcPts val="0"/>
              </a:spcBef>
              <a:buNone/>
            </a:pPr>
            <a:r>
              <a:rPr lang="en">
                <a:solidFill>
                  <a:srgbClr val="FFFFFF"/>
                </a:solidFill>
                <a:latin typeface="Proxima Nova"/>
                <a:ea typeface="Proxima Nova"/>
                <a:cs typeface="Proxima Nova"/>
                <a:sym typeface="Proxima Nova"/>
              </a:rPr>
              <a:t>App</a:t>
            </a:r>
          </a:p>
        </p:txBody>
      </p:sp>
      <p:sp>
        <p:nvSpPr>
          <p:cNvPr id="313" name="Shape 313"/>
          <p:cNvSpPr txBox="1"/>
          <p:nvPr/>
        </p:nvSpPr>
        <p:spPr>
          <a:xfrm>
            <a:off x="6067425" y="1943100"/>
            <a:ext cx="1676400" cy="487200"/>
          </a:xfrm>
          <a:prstGeom prst="rect">
            <a:avLst/>
          </a:prstGeom>
          <a:noFill/>
          <a:ln>
            <a:noFill/>
          </a:ln>
        </p:spPr>
        <p:txBody>
          <a:bodyPr lIns="91425" tIns="91425" rIns="91425" bIns="91425" anchor="t" anchorCtr="0">
            <a:noAutofit/>
          </a:bodyPr>
          <a:lstStyle/>
          <a:p>
            <a:pPr lvl="0" rtl="0">
              <a:spcBef>
                <a:spcPts val="0"/>
              </a:spcBef>
              <a:buNone/>
            </a:pPr>
            <a:r>
              <a:rPr lang="en">
                <a:latin typeface="Proxima Nova"/>
                <a:ea typeface="Proxima Nova"/>
                <a:cs typeface="Proxima Nova"/>
                <a:sym typeface="Proxima Nova"/>
              </a:rPr>
              <a:t>Controlled by </a:t>
            </a:r>
            <a:br>
              <a:rPr lang="en">
                <a:latin typeface="Proxima Nova"/>
                <a:ea typeface="Proxima Nova"/>
                <a:cs typeface="Proxima Nova"/>
                <a:sym typeface="Proxima Nova"/>
              </a:rPr>
            </a:br>
            <a:r>
              <a:rPr lang="en">
                <a:latin typeface="Proxima Nova"/>
                <a:ea typeface="Proxima Nova"/>
                <a:cs typeface="Proxima Nova"/>
                <a:sym typeface="Proxima Nova"/>
              </a:rPr>
              <a:t>Developers</a:t>
            </a:r>
          </a:p>
        </p:txBody>
      </p:sp>
      <p:sp>
        <p:nvSpPr>
          <p:cNvPr id="314" name="Shape 314"/>
          <p:cNvSpPr txBox="1"/>
          <p:nvPr/>
        </p:nvSpPr>
        <p:spPr>
          <a:xfrm>
            <a:off x="1724025" y="3371850"/>
            <a:ext cx="2705100" cy="487200"/>
          </a:xfrm>
          <a:prstGeom prst="rect">
            <a:avLst/>
          </a:prstGeom>
          <a:noFill/>
          <a:ln>
            <a:noFill/>
          </a:ln>
        </p:spPr>
        <p:txBody>
          <a:bodyPr lIns="91425" tIns="91425" rIns="91425" bIns="91425" anchor="t" anchorCtr="0">
            <a:noAutofit/>
          </a:bodyPr>
          <a:lstStyle/>
          <a:p>
            <a:pPr lvl="0" rtl="0">
              <a:spcBef>
                <a:spcPts val="0"/>
              </a:spcBef>
              <a:buNone/>
            </a:pPr>
            <a:r>
              <a:rPr lang="en">
                <a:latin typeface="Proxima Nova"/>
                <a:ea typeface="Proxima Nova"/>
                <a:cs typeface="Proxima Nova"/>
                <a:sym typeface="Proxima Nova"/>
              </a:rPr>
              <a:t>Controlled by </a:t>
            </a:r>
            <a:br>
              <a:rPr lang="en">
                <a:latin typeface="Proxima Nova"/>
                <a:ea typeface="Proxima Nova"/>
                <a:cs typeface="Proxima Nova"/>
                <a:sym typeface="Proxima Nova"/>
              </a:rPr>
            </a:br>
            <a:r>
              <a:rPr lang="en">
                <a:latin typeface="Proxima Nova"/>
                <a:ea typeface="Proxima Nova"/>
                <a:cs typeface="Proxima Nova"/>
                <a:sym typeface="Proxima Nova"/>
              </a:rPr>
              <a:t>IT Operations</a:t>
            </a:r>
          </a:p>
        </p:txBody>
      </p:sp>
      <p:sp>
        <p:nvSpPr>
          <p:cNvPr id="315" name="Shape 315"/>
          <p:cNvSpPr/>
          <p:nvPr/>
        </p:nvSpPr>
        <p:spPr>
          <a:xfrm>
            <a:off x="5848350" y="1495425"/>
            <a:ext cx="126900" cy="1447800"/>
          </a:xfrm>
          <a:prstGeom prst="rightBrace">
            <a:avLst>
              <a:gd name="adj1" fmla="val 74999"/>
              <a:gd name="adj2" fmla="val 50735"/>
            </a:avLst>
          </a:prstGeom>
          <a:no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16" name="Shape 316"/>
          <p:cNvSpPr/>
          <p:nvPr/>
        </p:nvSpPr>
        <p:spPr>
          <a:xfrm flipH="1">
            <a:off x="3028950" y="2962275"/>
            <a:ext cx="126900" cy="1362000"/>
          </a:xfrm>
          <a:prstGeom prst="rightBrace">
            <a:avLst>
              <a:gd name="adj1" fmla="val 74999"/>
              <a:gd name="adj2" fmla="val 50735"/>
            </a:avLst>
          </a:prstGeom>
          <a:no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16"/>
                                        </p:tgtEl>
                                        <p:attrNameLst>
                                          <p:attrName>style.visibility</p:attrName>
                                        </p:attrNameLst>
                                      </p:cBhvr>
                                      <p:to>
                                        <p:strVal val="visible"/>
                                      </p:to>
                                    </p:set>
                                    <p:animEffect transition="in" filter="fade">
                                      <p:cBhvr>
                                        <p:cTn id="7" dur="500"/>
                                        <p:tgtEl>
                                          <p:spTgt spid="3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14"/>
                                        </p:tgtEl>
                                        <p:attrNameLst>
                                          <p:attrName>style.visibility</p:attrName>
                                        </p:attrNameLst>
                                      </p:cBhvr>
                                      <p:to>
                                        <p:strVal val="visible"/>
                                      </p:to>
                                    </p:set>
                                    <p:animEffect transition="in" filter="fade">
                                      <p:cBhvr>
                                        <p:cTn id="10" dur="500"/>
                                        <p:tgtEl>
                                          <p:spTgt spid="31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08"/>
                                        </p:tgtEl>
                                        <p:attrNameLst>
                                          <p:attrName>style.visibility</p:attrName>
                                        </p:attrNameLst>
                                      </p:cBhvr>
                                      <p:to>
                                        <p:strVal val="visible"/>
                                      </p:to>
                                    </p:set>
                                    <p:animEffect transition="in" filter="fade">
                                      <p:cBhvr>
                                        <p:cTn id="15" dur="500"/>
                                        <p:tgtEl>
                                          <p:spTgt spid="30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09"/>
                                        </p:tgtEl>
                                        <p:attrNameLst>
                                          <p:attrName>style.visibility</p:attrName>
                                        </p:attrNameLst>
                                      </p:cBhvr>
                                      <p:to>
                                        <p:strVal val="visible"/>
                                      </p:to>
                                    </p:set>
                                    <p:animEffect transition="in" filter="fade">
                                      <p:cBhvr>
                                        <p:cTn id="20" dur="500"/>
                                        <p:tgtEl>
                                          <p:spTgt spid="309"/>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10"/>
                                        </p:tgtEl>
                                        <p:attrNameLst>
                                          <p:attrName>style.visibility</p:attrName>
                                        </p:attrNameLst>
                                      </p:cBhvr>
                                      <p:to>
                                        <p:strVal val="visible"/>
                                      </p:to>
                                    </p:set>
                                    <p:animEffect transition="in" filter="fade">
                                      <p:cBhvr>
                                        <p:cTn id="25" dur="500"/>
                                        <p:tgtEl>
                                          <p:spTgt spid="310"/>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315"/>
                                        </p:tgtEl>
                                        <p:attrNameLst>
                                          <p:attrName>style.visibility</p:attrName>
                                        </p:attrNameLst>
                                      </p:cBhvr>
                                      <p:to>
                                        <p:strVal val="visible"/>
                                      </p:to>
                                    </p:set>
                                    <p:animEffect transition="in" filter="fade">
                                      <p:cBhvr>
                                        <p:cTn id="30" dur="500"/>
                                        <p:tgtEl>
                                          <p:spTgt spid="315"/>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13"/>
                                        </p:tgtEl>
                                        <p:attrNameLst>
                                          <p:attrName>style.visibility</p:attrName>
                                        </p:attrNameLst>
                                      </p:cBhvr>
                                      <p:to>
                                        <p:strVal val="visible"/>
                                      </p:to>
                                    </p:set>
                                    <p:animEffect transition="in" filter="fade">
                                      <p:cBhvr>
                                        <p:cTn id="33" dur="500"/>
                                        <p:tgtEl>
                                          <p:spTgt spid="313"/>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311"/>
                                        </p:tgtEl>
                                        <p:attrNameLst>
                                          <p:attrName>style.visibility</p:attrName>
                                        </p:attrNameLst>
                                      </p:cBhvr>
                                      <p:to>
                                        <p:strVal val="visible"/>
                                      </p:to>
                                    </p:set>
                                    <p:animEffect transition="in" filter="fade">
                                      <p:cBhvr>
                                        <p:cTn id="38" dur="500"/>
                                        <p:tgtEl>
                                          <p:spTgt spid="311"/>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12"/>
                                        </p:tgtEl>
                                        <p:attrNameLst>
                                          <p:attrName>style.visibility</p:attrName>
                                        </p:attrNameLst>
                                      </p:cBhvr>
                                      <p:to>
                                        <p:strVal val="visible"/>
                                      </p:to>
                                    </p:set>
                                    <p:animEffect transition="in" filter="fade">
                                      <p:cBhvr>
                                        <p:cTn id="41" dur="500"/>
                                        <p:tgtEl>
                                          <p:spTgt spid="3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8" grpId="0" animBg="1"/>
      <p:bldP spid="309" grpId="0" animBg="1"/>
      <p:bldP spid="310" grpId="0" animBg="1"/>
      <p:bldP spid="311" grpId="0" animBg="1"/>
      <p:bldP spid="312" grpId="0" animBg="1"/>
      <p:bldP spid="313" grpId="0"/>
      <p:bldP spid="314" grpId="0"/>
      <p:bldP spid="315" grpId="0" animBg="1"/>
      <p:bldP spid="316" grpId="0" animBg="1"/>
    </p:bld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Shape 320"/>
        <p:cNvGrpSpPr/>
        <p:nvPr/>
      </p:nvGrpSpPr>
      <p:grpSpPr>
        <a:xfrm>
          <a:off x="0" y="0"/>
          <a:ext cx="0" cy="0"/>
          <a:chOff x="0" y="0"/>
          <a:chExt cx="0" cy="0"/>
        </a:xfrm>
      </p:grpSpPr>
      <p:sp>
        <p:nvSpPr>
          <p:cNvPr id="321" name="Shape 321"/>
          <p:cNvSpPr txBox="1"/>
          <p:nvPr/>
        </p:nvSpPr>
        <p:spPr>
          <a:xfrm>
            <a:off x="685800" y="0"/>
            <a:ext cx="7772400" cy="1028700"/>
          </a:xfrm>
          <a:prstGeom prst="rect">
            <a:avLst/>
          </a:prstGeom>
          <a:noFill/>
          <a:ln>
            <a:noFill/>
          </a:ln>
        </p:spPr>
        <p:txBody>
          <a:bodyPr lIns="91425" tIns="91425" rIns="91425" bIns="91425" anchor="b" anchorCtr="0">
            <a:noAutofit/>
          </a:bodyPr>
          <a:lstStyle/>
          <a:p>
            <a:pPr lvl="0" algn="ctr" rtl="0">
              <a:spcBef>
                <a:spcPts val="0"/>
              </a:spcBef>
              <a:buNone/>
            </a:pPr>
            <a:r>
              <a:rPr lang="en" sz="2800">
                <a:latin typeface="Proxima Nova"/>
                <a:ea typeface="Proxima Nova"/>
                <a:cs typeface="Proxima Nova"/>
                <a:sym typeface="Proxima Nova"/>
              </a:rPr>
              <a:t>THE SOLUTION</a:t>
            </a:r>
          </a:p>
        </p:txBody>
      </p:sp>
      <p:pic>
        <p:nvPicPr>
          <p:cNvPr id="322" name="Shape 322" descr="arrow.png"/>
          <p:cNvPicPr preferRelativeResize="0"/>
          <p:nvPr/>
        </p:nvPicPr>
        <p:blipFill rotWithShape="1">
          <a:blip r:embed="rId3">
            <a:alphaModFix/>
          </a:blip>
          <a:srcRect l="941" r="941"/>
          <a:stretch/>
        </p:blipFill>
        <p:spPr>
          <a:xfrm rot="-5400000">
            <a:off x="2153111" y="2664140"/>
            <a:ext cx="3431324" cy="701297"/>
          </a:xfrm>
          <a:prstGeom prst="rect">
            <a:avLst/>
          </a:prstGeom>
          <a:noFill/>
          <a:ln>
            <a:noFill/>
          </a:ln>
        </p:spPr>
      </p:pic>
      <p:pic>
        <p:nvPicPr>
          <p:cNvPr id="323" name="Shape 323" descr="arrow.png"/>
          <p:cNvPicPr preferRelativeResize="0"/>
          <p:nvPr/>
        </p:nvPicPr>
        <p:blipFill rotWithShape="1">
          <a:blip r:embed="rId3">
            <a:alphaModFix/>
          </a:blip>
          <a:srcRect l="941" r="941"/>
          <a:stretch/>
        </p:blipFill>
        <p:spPr>
          <a:xfrm rot="5400000">
            <a:off x="3664776" y="2664140"/>
            <a:ext cx="3431324" cy="701297"/>
          </a:xfrm>
          <a:prstGeom prst="rect">
            <a:avLst/>
          </a:prstGeom>
          <a:noFill/>
          <a:ln>
            <a:noFill/>
          </a:ln>
        </p:spPr>
      </p:pic>
      <p:sp>
        <p:nvSpPr>
          <p:cNvPr id="324" name="Shape 324"/>
          <p:cNvSpPr txBox="1"/>
          <p:nvPr/>
        </p:nvSpPr>
        <p:spPr>
          <a:xfrm>
            <a:off x="5327316" y="4250766"/>
            <a:ext cx="2433052" cy="276000"/>
          </a:xfrm>
          <a:prstGeom prst="rect">
            <a:avLst/>
          </a:prstGeom>
          <a:noFill/>
          <a:ln>
            <a:noFill/>
          </a:ln>
        </p:spPr>
        <p:txBody>
          <a:bodyPr lIns="90000" tIns="45000" rIns="90000" bIns="45000" anchor="t" anchorCtr="0">
            <a:noAutofit/>
          </a:bodyPr>
          <a:lstStyle/>
          <a:p>
            <a:pPr marL="0" marR="0" lvl="0" indent="0" algn="ctr" rtl="0">
              <a:lnSpc>
                <a:spcPct val="106000"/>
              </a:lnSpc>
              <a:spcBef>
                <a:spcPts val="0"/>
              </a:spcBef>
              <a:buSzPct val="25000"/>
              <a:buNone/>
            </a:pPr>
            <a:r>
              <a:rPr lang="en" sz="1800" dirty="0"/>
              <a:t>I.T. </a:t>
            </a:r>
            <a:r>
              <a:rPr lang="en" sz="1800" b="0" i="0" u="none" strike="noStrike" cap="none" dirty="0">
                <a:solidFill>
                  <a:srgbClr val="000000"/>
                </a:solidFill>
                <a:latin typeface="Arial"/>
                <a:ea typeface="Arial"/>
                <a:cs typeface="Arial"/>
                <a:sym typeface="Arial"/>
              </a:rPr>
              <a:t>OPERATIONS</a:t>
            </a:r>
          </a:p>
        </p:txBody>
      </p:sp>
      <p:pic>
        <p:nvPicPr>
          <p:cNvPr id="325" name="Shape 325" descr="ops-2.png"/>
          <p:cNvPicPr preferRelativeResize="0"/>
          <p:nvPr/>
        </p:nvPicPr>
        <p:blipFill>
          <a:blip r:embed="rId4">
            <a:alphaModFix/>
          </a:blip>
          <a:stretch>
            <a:fillRect/>
          </a:stretch>
        </p:blipFill>
        <p:spPr>
          <a:xfrm>
            <a:off x="5515402" y="2611198"/>
            <a:ext cx="890262" cy="1440248"/>
          </a:xfrm>
          <a:prstGeom prst="rect">
            <a:avLst/>
          </a:prstGeom>
          <a:noFill/>
          <a:ln>
            <a:noFill/>
          </a:ln>
        </p:spPr>
      </p:pic>
      <p:pic>
        <p:nvPicPr>
          <p:cNvPr id="326" name="Shape 326" descr="ops-1.png"/>
          <p:cNvPicPr preferRelativeResize="0"/>
          <p:nvPr/>
        </p:nvPicPr>
        <p:blipFill>
          <a:blip r:embed="rId5">
            <a:alphaModFix/>
          </a:blip>
          <a:stretch>
            <a:fillRect/>
          </a:stretch>
        </p:blipFill>
        <p:spPr>
          <a:xfrm>
            <a:off x="6117032" y="2772501"/>
            <a:ext cx="890262" cy="1440248"/>
          </a:xfrm>
          <a:prstGeom prst="rect">
            <a:avLst/>
          </a:prstGeom>
          <a:noFill/>
          <a:ln>
            <a:noFill/>
          </a:ln>
        </p:spPr>
      </p:pic>
      <p:grpSp>
        <p:nvGrpSpPr>
          <p:cNvPr id="327" name="Shape 327"/>
          <p:cNvGrpSpPr/>
          <p:nvPr/>
        </p:nvGrpSpPr>
        <p:grpSpPr>
          <a:xfrm>
            <a:off x="5529205" y="1502854"/>
            <a:ext cx="2066015" cy="1178945"/>
            <a:chOff x="896900" y="1185025"/>
            <a:chExt cx="2283900" cy="1303278"/>
          </a:xfrm>
        </p:grpSpPr>
        <p:sp>
          <p:nvSpPr>
            <p:cNvPr id="328" name="Shape 328"/>
            <p:cNvSpPr/>
            <p:nvPr/>
          </p:nvSpPr>
          <p:spPr>
            <a:xfrm>
              <a:off x="896900" y="1185025"/>
              <a:ext cx="2283900" cy="959100"/>
            </a:xfrm>
            <a:prstGeom prst="roundRect">
              <a:avLst>
                <a:gd name="adj" fmla="val 16667"/>
              </a:avLst>
            </a:prstGeom>
            <a:noFill/>
            <a:ln w="19050" cap="flat" cmpd="sng">
              <a:solidFill>
                <a:srgbClr val="666666"/>
              </a:solidFill>
              <a:prstDash val="dot"/>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29" name="Shape 329"/>
            <p:cNvSpPr/>
            <p:nvPr/>
          </p:nvSpPr>
          <p:spPr>
            <a:xfrm>
              <a:off x="2226982" y="2206703"/>
              <a:ext cx="208500" cy="208500"/>
            </a:xfrm>
            <a:prstGeom prst="ellipse">
              <a:avLst/>
            </a:prstGeom>
            <a:noFill/>
            <a:ln w="19050" cap="flat" cmpd="sng">
              <a:solidFill>
                <a:srgbClr val="666666"/>
              </a:solidFill>
              <a:prstDash val="dot"/>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30" name="Shape 330"/>
            <p:cNvSpPr/>
            <p:nvPr/>
          </p:nvSpPr>
          <p:spPr>
            <a:xfrm>
              <a:off x="2127957" y="2389303"/>
              <a:ext cx="99000" cy="99000"/>
            </a:xfrm>
            <a:prstGeom prst="ellipse">
              <a:avLst/>
            </a:prstGeom>
            <a:noFill/>
            <a:ln w="19050" cap="flat" cmpd="sng">
              <a:solidFill>
                <a:srgbClr val="666666"/>
              </a:solidFill>
              <a:prstDash val="dot"/>
              <a:round/>
              <a:headEnd type="none" w="med" len="med"/>
              <a:tailEnd type="none" w="med" len="med"/>
            </a:ln>
          </p:spPr>
          <p:txBody>
            <a:bodyPr lIns="91425" tIns="91425" rIns="91425" bIns="91425" anchor="ctr" anchorCtr="0">
              <a:noAutofit/>
            </a:bodyPr>
            <a:lstStyle/>
            <a:p>
              <a:pPr lvl="0">
                <a:spcBef>
                  <a:spcPts val="0"/>
                </a:spcBef>
                <a:buNone/>
              </a:pPr>
              <a:endParaRPr/>
            </a:p>
          </p:txBody>
        </p:sp>
      </p:grpSp>
      <p:pic>
        <p:nvPicPr>
          <p:cNvPr id="331" name="Shape 331" descr="Icon_RH_Misc_ControlPanel-Management_RGB_Shiny.png"/>
          <p:cNvPicPr preferRelativeResize="0"/>
          <p:nvPr/>
        </p:nvPicPr>
        <p:blipFill>
          <a:blip r:embed="rId6">
            <a:alphaModFix/>
          </a:blip>
          <a:stretch>
            <a:fillRect/>
          </a:stretch>
        </p:blipFill>
        <p:spPr>
          <a:xfrm>
            <a:off x="5700064" y="1699658"/>
            <a:ext cx="413801" cy="472192"/>
          </a:xfrm>
          <a:prstGeom prst="rect">
            <a:avLst/>
          </a:prstGeom>
          <a:noFill/>
          <a:ln>
            <a:noFill/>
          </a:ln>
        </p:spPr>
      </p:pic>
      <p:pic>
        <p:nvPicPr>
          <p:cNvPr id="332" name="Shape 332" descr="Icon_RH_Misc_LowerCost-$_RGB_Shiny.png"/>
          <p:cNvPicPr preferRelativeResize="0"/>
          <p:nvPr/>
        </p:nvPicPr>
        <p:blipFill>
          <a:blip r:embed="rId7">
            <a:alphaModFix/>
          </a:blip>
          <a:stretch>
            <a:fillRect/>
          </a:stretch>
        </p:blipFill>
        <p:spPr>
          <a:xfrm>
            <a:off x="6418443" y="1636250"/>
            <a:ext cx="290030" cy="599009"/>
          </a:xfrm>
          <a:prstGeom prst="rect">
            <a:avLst/>
          </a:prstGeom>
          <a:noFill/>
          <a:ln>
            <a:noFill/>
          </a:ln>
        </p:spPr>
      </p:pic>
      <p:sp>
        <p:nvSpPr>
          <p:cNvPr id="333" name="Shape 333"/>
          <p:cNvSpPr txBox="1"/>
          <p:nvPr/>
        </p:nvSpPr>
        <p:spPr>
          <a:xfrm>
            <a:off x="1513974" y="4250766"/>
            <a:ext cx="2219699" cy="276000"/>
          </a:xfrm>
          <a:prstGeom prst="rect">
            <a:avLst/>
          </a:prstGeom>
          <a:noFill/>
          <a:ln>
            <a:noFill/>
          </a:ln>
        </p:spPr>
        <p:txBody>
          <a:bodyPr lIns="90000" tIns="45000" rIns="90000" bIns="45000" anchor="t" anchorCtr="0">
            <a:noAutofit/>
          </a:bodyPr>
          <a:lstStyle/>
          <a:p>
            <a:pPr marL="0" marR="0" lvl="0" indent="0" algn="ctr" rtl="0">
              <a:lnSpc>
                <a:spcPct val="106000"/>
              </a:lnSpc>
              <a:spcBef>
                <a:spcPts val="0"/>
              </a:spcBef>
              <a:buSzPct val="25000"/>
              <a:buNone/>
            </a:pPr>
            <a:r>
              <a:rPr lang="en" sz="1800"/>
              <a:t>DEVELOPERS</a:t>
            </a:r>
          </a:p>
        </p:txBody>
      </p:sp>
      <p:pic>
        <p:nvPicPr>
          <p:cNvPr id="334" name="Shape 334" descr="dev-1.png"/>
          <p:cNvPicPr preferRelativeResize="0"/>
          <p:nvPr/>
        </p:nvPicPr>
        <p:blipFill>
          <a:blip r:embed="rId8">
            <a:alphaModFix/>
          </a:blip>
          <a:stretch>
            <a:fillRect/>
          </a:stretch>
        </p:blipFill>
        <p:spPr>
          <a:xfrm>
            <a:off x="2780386" y="2577480"/>
            <a:ext cx="890262" cy="1440248"/>
          </a:xfrm>
          <a:prstGeom prst="rect">
            <a:avLst/>
          </a:prstGeom>
          <a:noFill/>
          <a:ln>
            <a:noFill/>
          </a:ln>
        </p:spPr>
      </p:pic>
      <p:pic>
        <p:nvPicPr>
          <p:cNvPr id="335" name="Shape 335" descr="dev-2.png"/>
          <p:cNvPicPr preferRelativeResize="0"/>
          <p:nvPr/>
        </p:nvPicPr>
        <p:blipFill>
          <a:blip r:embed="rId9">
            <a:alphaModFix/>
          </a:blip>
          <a:stretch>
            <a:fillRect/>
          </a:stretch>
        </p:blipFill>
        <p:spPr>
          <a:xfrm>
            <a:off x="2178756" y="2738783"/>
            <a:ext cx="890262" cy="1440248"/>
          </a:xfrm>
          <a:prstGeom prst="rect">
            <a:avLst/>
          </a:prstGeom>
          <a:noFill/>
          <a:ln>
            <a:noFill/>
          </a:ln>
        </p:spPr>
      </p:pic>
      <p:grpSp>
        <p:nvGrpSpPr>
          <p:cNvPr id="336" name="Shape 336"/>
          <p:cNvGrpSpPr/>
          <p:nvPr/>
        </p:nvGrpSpPr>
        <p:grpSpPr>
          <a:xfrm>
            <a:off x="1590919" y="1502854"/>
            <a:ext cx="2066015" cy="1178945"/>
            <a:chOff x="896900" y="1185025"/>
            <a:chExt cx="2283900" cy="1303278"/>
          </a:xfrm>
        </p:grpSpPr>
        <p:sp>
          <p:nvSpPr>
            <p:cNvPr id="337" name="Shape 337"/>
            <p:cNvSpPr/>
            <p:nvPr/>
          </p:nvSpPr>
          <p:spPr>
            <a:xfrm>
              <a:off x="896900" y="1185025"/>
              <a:ext cx="2283900" cy="959100"/>
            </a:xfrm>
            <a:prstGeom prst="roundRect">
              <a:avLst>
                <a:gd name="adj" fmla="val 16667"/>
              </a:avLst>
            </a:prstGeom>
            <a:noFill/>
            <a:ln w="19050" cap="flat" cmpd="sng">
              <a:solidFill>
                <a:srgbClr val="666666"/>
              </a:solidFill>
              <a:prstDash val="dot"/>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38" name="Shape 338"/>
            <p:cNvSpPr/>
            <p:nvPr/>
          </p:nvSpPr>
          <p:spPr>
            <a:xfrm>
              <a:off x="2226982" y="2206703"/>
              <a:ext cx="208500" cy="208500"/>
            </a:xfrm>
            <a:prstGeom prst="ellipse">
              <a:avLst/>
            </a:prstGeom>
            <a:noFill/>
            <a:ln w="19050" cap="flat" cmpd="sng">
              <a:solidFill>
                <a:srgbClr val="666666"/>
              </a:solidFill>
              <a:prstDash val="dot"/>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39" name="Shape 339"/>
            <p:cNvSpPr/>
            <p:nvPr/>
          </p:nvSpPr>
          <p:spPr>
            <a:xfrm>
              <a:off x="2127957" y="2389303"/>
              <a:ext cx="99000" cy="99000"/>
            </a:xfrm>
            <a:prstGeom prst="ellipse">
              <a:avLst/>
            </a:prstGeom>
            <a:noFill/>
            <a:ln w="19050" cap="flat" cmpd="sng">
              <a:solidFill>
                <a:srgbClr val="666666"/>
              </a:solidFill>
              <a:prstDash val="dot"/>
              <a:round/>
              <a:headEnd type="none" w="med" len="med"/>
              <a:tailEnd type="none" w="med" len="med"/>
            </a:ln>
          </p:spPr>
          <p:txBody>
            <a:bodyPr lIns="91425" tIns="91425" rIns="91425" bIns="91425" anchor="ctr" anchorCtr="0">
              <a:noAutofit/>
            </a:bodyPr>
            <a:lstStyle/>
            <a:p>
              <a:pPr lvl="0">
                <a:spcBef>
                  <a:spcPts val="0"/>
                </a:spcBef>
                <a:buNone/>
              </a:pPr>
              <a:endParaRPr/>
            </a:p>
          </p:txBody>
        </p:sp>
      </p:grpSp>
      <p:pic>
        <p:nvPicPr>
          <p:cNvPr id="340" name="Shape 340"/>
          <p:cNvPicPr preferRelativeResize="0"/>
          <p:nvPr/>
        </p:nvPicPr>
        <p:blipFill>
          <a:blip r:embed="rId10">
            <a:alphaModFix/>
          </a:blip>
          <a:stretch>
            <a:fillRect/>
          </a:stretch>
        </p:blipFill>
        <p:spPr>
          <a:xfrm>
            <a:off x="2980033" y="1682083"/>
            <a:ext cx="514975" cy="544016"/>
          </a:xfrm>
          <a:prstGeom prst="rect">
            <a:avLst/>
          </a:prstGeom>
          <a:noFill/>
          <a:ln>
            <a:noFill/>
          </a:ln>
        </p:spPr>
      </p:pic>
      <p:pic>
        <p:nvPicPr>
          <p:cNvPr id="341" name="Shape 341"/>
          <p:cNvPicPr preferRelativeResize="0"/>
          <p:nvPr/>
        </p:nvPicPr>
        <p:blipFill>
          <a:blip r:embed="rId11">
            <a:alphaModFix/>
          </a:blip>
          <a:stretch>
            <a:fillRect/>
          </a:stretch>
        </p:blipFill>
        <p:spPr>
          <a:xfrm>
            <a:off x="4389226" y="2178900"/>
            <a:ext cx="425474" cy="454622"/>
          </a:xfrm>
          <a:prstGeom prst="rect">
            <a:avLst/>
          </a:prstGeom>
          <a:noFill/>
          <a:ln>
            <a:noFill/>
          </a:ln>
        </p:spPr>
      </p:pic>
      <p:pic>
        <p:nvPicPr>
          <p:cNvPr id="342" name="Shape 342" descr="Icon_RH_Object_BankSafe-Security_RGB_Shiny.png"/>
          <p:cNvPicPr preferRelativeResize="0"/>
          <p:nvPr/>
        </p:nvPicPr>
        <p:blipFill>
          <a:blip r:embed="rId12">
            <a:alphaModFix/>
          </a:blip>
          <a:stretch>
            <a:fillRect/>
          </a:stretch>
        </p:blipFill>
        <p:spPr>
          <a:xfrm>
            <a:off x="7013051" y="1680470"/>
            <a:ext cx="425481" cy="510568"/>
          </a:xfrm>
          <a:prstGeom prst="rect">
            <a:avLst/>
          </a:prstGeom>
          <a:noFill/>
          <a:ln>
            <a:noFill/>
          </a:ln>
        </p:spPr>
      </p:pic>
      <p:pic>
        <p:nvPicPr>
          <p:cNvPr id="343" name="Shape 343"/>
          <p:cNvPicPr preferRelativeResize="0"/>
          <p:nvPr/>
        </p:nvPicPr>
        <p:blipFill>
          <a:blip r:embed="rId13">
            <a:alphaModFix/>
          </a:blip>
          <a:stretch>
            <a:fillRect/>
          </a:stretch>
        </p:blipFill>
        <p:spPr>
          <a:xfrm>
            <a:off x="3942524" y="2750900"/>
            <a:ext cx="1319776" cy="598999"/>
          </a:xfrm>
          <a:prstGeom prst="rect">
            <a:avLst/>
          </a:prstGeom>
          <a:noFill/>
          <a:ln>
            <a:noFill/>
          </a:ln>
        </p:spPr>
      </p:pic>
      <p:pic>
        <p:nvPicPr>
          <p:cNvPr id="344" name="Shape 344" descr="Icon_RH_Misc_Arrows-Scalable_RGB_Shiny.png"/>
          <p:cNvPicPr preferRelativeResize="0"/>
          <p:nvPr/>
        </p:nvPicPr>
        <p:blipFill>
          <a:blip r:embed="rId14">
            <a:alphaModFix/>
          </a:blip>
          <a:stretch>
            <a:fillRect/>
          </a:stretch>
        </p:blipFill>
        <p:spPr>
          <a:xfrm>
            <a:off x="2353727" y="1675475"/>
            <a:ext cx="514967" cy="520560"/>
          </a:xfrm>
          <a:prstGeom prst="rect">
            <a:avLst/>
          </a:prstGeom>
          <a:noFill/>
          <a:ln>
            <a:noFill/>
          </a:ln>
        </p:spPr>
      </p:pic>
      <p:pic>
        <p:nvPicPr>
          <p:cNvPr id="345" name="Shape 345" descr="RH_Icon_Time_Minutes_Polished.png"/>
          <p:cNvPicPr preferRelativeResize="0"/>
          <p:nvPr/>
        </p:nvPicPr>
        <p:blipFill>
          <a:blip r:embed="rId15">
            <a:alphaModFix/>
          </a:blip>
          <a:stretch>
            <a:fillRect/>
          </a:stretch>
        </p:blipFill>
        <p:spPr>
          <a:xfrm>
            <a:off x="1724010" y="1666438"/>
            <a:ext cx="538624" cy="538624"/>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85"/>
        <p:cNvGrpSpPr/>
        <p:nvPr/>
      </p:nvGrpSpPr>
      <p:grpSpPr>
        <a:xfrm>
          <a:off x="0" y="0"/>
          <a:ext cx="0" cy="0"/>
          <a:chOff x="0" y="0"/>
          <a:chExt cx="0" cy="0"/>
        </a:xfrm>
      </p:grpSpPr>
      <p:sp>
        <p:nvSpPr>
          <p:cNvPr id="486" name="Shape 486"/>
          <p:cNvSpPr txBox="1"/>
          <p:nvPr/>
        </p:nvSpPr>
        <p:spPr>
          <a:xfrm>
            <a:off x="1698475" y="1299175"/>
            <a:ext cx="3221700" cy="710400"/>
          </a:xfrm>
          <a:prstGeom prst="rect">
            <a:avLst/>
          </a:prstGeom>
          <a:noFill/>
          <a:ln>
            <a:noFill/>
          </a:ln>
        </p:spPr>
        <p:txBody>
          <a:bodyPr lIns="91425" tIns="91425" rIns="91425" bIns="91425" anchor="t" anchorCtr="0">
            <a:noAutofit/>
          </a:bodyPr>
          <a:lstStyle/>
          <a:p>
            <a:pPr lvl="0" rtl="0">
              <a:lnSpc>
                <a:spcPct val="100000"/>
              </a:lnSpc>
              <a:spcBef>
                <a:spcPts val="0"/>
              </a:spcBef>
              <a:buNone/>
            </a:pPr>
            <a:r>
              <a:rPr lang="en" sz="2200" dirty="0">
                <a:solidFill>
                  <a:srgbClr val="000000"/>
                </a:solidFill>
                <a:latin typeface="Proxima Nova"/>
                <a:ea typeface="Proxima Nova"/>
                <a:cs typeface="Proxima Nova"/>
                <a:sym typeface="Proxima Nova"/>
              </a:rPr>
              <a:t>Scheduling</a:t>
            </a:r>
            <a:br>
              <a:rPr lang="en" sz="2200" dirty="0">
                <a:solidFill>
                  <a:srgbClr val="000000"/>
                </a:solidFill>
                <a:latin typeface="Proxima Nova"/>
                <a:ea typeface="Proxima Nova"/>
                <a:cs typeface="Proxima Nova"/>
                <a:sym typeface="Proxima Nova"/>
              </a:rPr>
            </a:br>
            <a:r>
              <a:rPr lang="en" sz="1200" dirty="0">
                <a:solidFill>
                  <a:schemeClr val="dk1"/>
                </a:solidFill>
                <a:latin typeface="Proxima Nova"/>
                <a:ea typeface="Proxima Nova"/>
                <a:cs typeface="Proxima Nova"/>
                <a:sym typeface="Proxima Nova"/>
              </a:rPr>
              <a:t>Decide where to deploy containers</a:t>
            </a:r>
          </a:p>
        </p:txBody>
      </p:sp>
      <p:sp>
        <p:nvSpPr>
          <p:cNvPr id="487" name="Shape 487"/>
          <p:cNvSpPr txBox="1">
            <a:spLocks noGrp="1"/>
          </p:cNvSpPr>
          <p:nvPr>
            <p:ph type="sldNum" idx="12"/>
          </p:nvPr>
        </p:nvSpPr>
        <p:spPr>
          <a:xfrm>
            <a:off x="-76200" y="4800600"/>
            <a:ext cx="533400" cy="273900"/>
          </a:xfrm>
          <a:prstGeom prst="rect">
            <a:avLst/>
          </a:prstGeom>
        </p:spPr>
        <p:txBody>
          <a:bodyPr lIns="91425" tIns="0" rIns="91425" bIns="18275" anchor="ctr" anchorCtr="0">
            <a:noAutofit/>
          </a:bodyPr>
          <a:lstStyle/>
          <a:p>
            <a:pPr lvl="0" rtl="0">
              <a:spcBef>
                <a:spcPts val="0"/>
              </a:spcBef>
              <a:buClr>
                <a:srgbClr val="000000"/>
              </a:buClr>
              <a:buSzPct val="25000"/>
              <a:buFont typeface="Arial"/>
              <a:buNone/>
            </a:pPr>
            <a:fld id="{00000000-1234-1234-1234-123412341234}" type="slidenum">
              <a:rPr lang="en"/>
              <a:t>24</a:t>
            </a:fld>
            <a:endParaRPr lang="en"/>
          </a:p>
        </p:txBody>
      </p:sp>
      <p:sp>
        <p:nvSpPr>
          <p:cNvPr id="488" name="Shape 488"/>
          <p:cNvSpPr txBox="1">
            <a:spLocks noGrp="1"/>
          </p:cNvSpPr>
          <p:nvPr>
            <p:ph type="title"/>
          </p:nvPr>
        </p:nvSpPr>
        <p:spPr>
          <a:xfrm>
            <a:off x="685800" y="0"/>
            <a:ext cx="7772400" cy="602761"/>
          </a:xfrm>
          <a:prstGeom prst="rect">
            <a:avLst/>
          </a:prstGeom>
        </p:spPr>
        <p:txBody>
          <a:bodyPr lIns="91425" tIns="91425" rIns="91425" bIns="91425" anchor="b" anchorCtr="0">
            <a:noAutofit/>
          </a:bodyPr>
          <a:lstStyle/>
          <a:p>
            <a:pPr lvl="0" algn="ctr" rtl="0">
              <a:spcBef>
                <a:spcPts val="0"/>
              </a:spcBef>
              <a:buNone/>
            </a:pPr>
            <a:r>
              <a:rPr lang="en" dirty="0">
                <a:solidFill>
                  <a:schemeClr val="dk1"/>
                </a:solidFill>
              </a:rPr>
              <a:t>WE NEED MORE THAN JUST CONTAINERS</a:t>
            </a:r>
          </a:p>
        </p:txBody>
      </p:sp>
      <p:sp>
        <p:nvSpPr>
          <p:cNvPr id="489" name="Shape 489"/>
          <p:cNvSpPr txBox="1"/>
          <p:nvPr/>
        </p:nvSpPr>
        <p:spPr>
          <a:xfrm>
            <a:off x="1698475" y="2142896"/>
            <a:ext cx="3221700" cy="710400"/>
          </a:xfrm>
          <a:prstGeom prst="rect">
            <a:avLst/>
          </a:prstGeom>
          <a:noFill/>
          <a:ln>
            <a:noFill/>
          </a:ln>
        </p:spPr>
        <p:txBody>
          <a:bodyPr lIns="91425" tIns="91425" rIns="91425" bIns="91425" anchor="t" anchorCtr="0">
            <a:noAutofit/>
          </a:bodyPr>
          <a:lstStyle/>
          <a:p>
            <a:pPr lvl="0" rtl="0">
              <a:lnSpc>
                <a:spcPct val="100000"/>
              </a:lnSpc>
              <a:spcBef>
                <a:spcPts val="0"/>
              </a:spcBef>
              <a:buNone/>
            </a:pPr>
            <a:r>
              <a:rPr lang="en" sz="2200" dirty="0">
                <a:solidFill>
                  <a:srgbClr val="000000"/>
                </a:solidFill>
                <a:latin typeface="Proxima Nova"/>
                <a:ea typeface="Proxima Nova"/>
                <a:cs typeface="Proxima Nova"/>
                <a:sym typeface="Proxima Nova"/>
              </a:rPr>
              <a:t>Lifecycle and health</a:t>
            </a:r>
            <a:br>
              <a:rPr lang="en" sz="2200" dirty="0">
                <a:solidFill>
                  <a:srgbClr val="000000"/>
                </a:solidFill>
                <a:latin typeface="Proxima Nova"/>
                <a:ea typeface="Proxima Nova"/>
                <a:cs typeface="Proxima Nova"/>
                <a:sym typeface="Proxima Nova"/>
              </a:rPr>
            </a:br>
            <a:r>
              <a:rPr lang="en" sz="1200" dirty="0">
                <a:solidFill>
                  <a:schemeClr val="dk1"/>
                </a:solidFill>
                <a:latin typeface="Proxima Nova"/>
                <a:ea typeface="Proxima Nova"/>
                <a:cs typeface="Proxima Nova"/>
                <a:sym typeface="Proxima Nova"/>
              </a:rPr>
              <a:t>Keep containers running despite failures</a:t>
            </a:r>
          </a:p>
        </p:txBody>
      </p:sp>
      <p:sp>
        <p:nvSpPr>
          <p:cNvPr id="490" name="Shape 490"/>
          <p:cNvSpPr txBox="1"/>
          <p:nvPr/>
        </p:nvSpPr>
        <p:spPr>
          <a:xfrm>
            <a:off x="1698475" y="2986617"/>
            <a:ext cx="3221700" cy="710399"/>
          </a:xfrm>
          <a:prstGeom prst="rect">
            <a:avLst/>
          </a:prstGeom>
          <a:noFill/>
          <a:ln>
            <a:noFill/>
          </a:ln>
        </p:spPr>
        <p:txBody>
          <a:bodyPr lIns="91425" tIns="91425" rIns="91425" bIns="91425" anchor="t" anchorCtr="0">
            <a:noAutofit/>
          </a:bodyPr>
          <a:lstStyle/>
          <a:p>
            <a:pPr lvl="0" rtl="0">
              <a:lnSpc>
                <a:spcPct val="100000"/>
              </a:lnSpc>
              <a:spcBef>
                <a:spcPts val="0"/>
              </a:spcBef>
              <a:buNone/>
            </a:pPr>
            <a:r>
              <a:rPr lang="en" sz="2200" dirty="0">
                <a:solidFill>
                  <a:srgbClr val="000000"/>
                </a:solidFill>
                <a:latin typeface="Proxima Nova"/>
                <a:ea typeface="Proxima Nova"/>
                <a:cs typeface="Proxima Nova"/>
                <a:sym typeface="Proxima Nova"/>
              </a:rPr>
              <a:t>Discovery</a:t>
            </a:r>
            <a:br>
              <a:rPr lang="en" sz="2200" dirty="0">
                <a:solidFill>
                  <a:srgbClr val="000000"/>
                </a:solidFill>
                <a:latin typeface="Proxima Nova"/>
                <a:ea typeface="Proxima Nova"/>
                <a:cs typeface="Proxima Nova"/>
                <a:sym typeface="Proxima Nova"/>
              </a:rPr>
            </a:br>
            <a:r>
              <a:rPr lang="en" sz="1200" dirty="0">
                <a:solidFill>
                  <a:schemeClr val="dk1"/>
                </a:solidFill>
                <a:latin typeface="Proxima Nova"/>
                <a:ea typeface="Proxima Nova"/>
                <a:cs typeface="Proxima Nova"/>
                <a:sym typeface="Proxima Nova"/>
              </a:rPr>
              <a:t>Find other containers on the network</a:t>
            </a:r>
          </a:p>
        </p:txBody>
      </p:sp>
      <p:sp>
        <p:nvSpPr>
          <p:cNvPr id="491" name="Shape 491"/>
          <p:cNvSpPr txBox="1"/>
          <p:nvPr/>
        </p:nvSpPr>
        <p:spPr>
          <a:xfrm>
            <a:off x="1698475" y="3830339"/>
            <a:ext cx="3221700" cy="710400"/>
          </a:xfrm>
          <a:prstGeom prst="rect">
            <a:avLst/>
          </a:prstGeom>
          <a:noFill/>
          <a:ln>
            <a:noFill/>
          </a:ln>
        </p:spPr>
        <p:txBody>
          <a:bodyPr lIns="91425" tIns="91425" rIns="91425" bIns="91425" anchor="t" anchorCtr="0">
            <a:noAutofit/>
          </a:bodyPr>
          <a:lstStyle/>
          <a:p>
            <a:pPr lvl="0" rtl="0">
              <a:lnSpc>
                <a:spcPct val="100000"/>
              </a:lnSpc>
              <a:spcBef>
                <a:spcPts val="0"/>
              </a:spcBef>
              <a:buNone/>
            </a:pPr>
            <a:r>
              <a:rPr lang="en" sz="2200" dirty="0">
                <a:solidFill>
                  <a:srgbClr val="000000"/>
                </a:solidFill>
                <a:latin typeface="Proxima Nova"/>
                <a:ea typeface="Proxima Nova"/>
                <a:cs typeface="Proxima Nova"/>
                <a:sym typeface="Proxima Nova"/>
              </a:rPr>
              <a:t>Monitoring</a:t>
            </a:r>
            <a:br>
              <a:rPr lang="en" sz="2200" dirty="0">
                <a:solidFill>
                  <a:srgbClr val="000000"/>
                </a:solidFill>
                <a:latin typeface="Proxima Nova"/>
                <a:ea typeface="Proxima Nova"/>
                <a:cs typeface="Proxima Nova"/>
                <a:sym typeface="Proxima Nova"/>
              </a:rPr>
            </a:br>
            <a:r>
              <a:rPr lang="en" sz="1200" dirty="0">
                <a:solidFill>
                  <a:schemeClr val="dk1"/>
                </a:solidFill>
                <a:latin typeface="Proxima Nova"/>
                <a:ea typeface="Proxima Nova"/>
                <a:cs typeface="Proxima Nova"/>
                <a:sym typeface="Proxima Nova"/>
              </a:rPr>
              <a:t>Visibility into running containers</a:t>
            </a:r>
          </a:p>
        </p:txBody>
      </p:sp>
      <p:sp>
        <p:nvSpPr>
          <p:cNvPr id="492" name="Shape 492"/>
          <p:cNvSpPr txBox="1"/>
          <p:nvPr/>
        </p:nvSpPr>
        <p:spPr>
          <a:xfrm>
            <a:off x="5377424" y="1299175"/>
            <a:ext cx="2786400" cy="710400"/>
          </a:xfrm>
          <a:prstGeom prst="rect">
            <a:avLst/>
          </a:prstGeom>
          <a:noFill/>
          <a:ln>
            <a:noFill/>
          </a:ln>
        </p:spPr>
        <p:txBody>
          <a:bodyPr lIns="91425" tIns="91425" rIns="91425" bIns="91425" anchor="t" anchorCtr="0">
            <a:noAutofit/>
          </a:bodyPr>
          <a:lstStyle/>
          <a:p>
            <a:pPr lvl="0" rtl="0">
              <a:lnSpc>
                <a:spcPct val="100000"/>
              </a:lnSpc>
              <a:spcBef>
                <a:spcPts val="0"/>
              </a:spcBef>
              <a:buNone/>
            </a:pPr>
            <a:r>
              <a:rPr lang="en" sz="2200" dirty="0">
                <a:latin typeface="Proxima Nova"/>
                <a:ea typeface="Proxima Nova"/>
                <a:cs typeface="Proxima Nova"/>
                <a:sym typeface="Proxima Nova"/>
              </a:rPr>
              <a:t>Security</a:t>
            </a:r>
            <a:br>
              <a:rPr lang="en" sz="2200" dirty="0">
                <a:solidFill>
                  <a:srgbClr val="000000"/>
                </a:solidFill>
                <a:latin typeface="Proxima Nova"/>
                <a:ea typeface="Proxima Nova"/>
                <a:cs typeface="Proxima Nova"/>
                <a:sym typeface="Proxima Nova"/>
              </a:rPr>
            </a:br>
            <a:r>
              <a:rPr lang="en" sz="1200" dirty="0">
                <a:solidFill>
                  <a:schemeClr val="dk1"/>
                </a:solidFill>
                <a:latin typeface="Proxima Nova"/>
                <a:ea typeface="Proxima Nova"/>
                <a:cs typeface="Proxima Nova"/>
                <a:sym typeface="Proxima Nova"/>
              </a:rPr>
              <a:t>Control who can do what</a:t>
            </a:r>
          </a:p>
        </p:txBody>
      </p:sp>
      <p:sp>
        <p:nvSpPr>
          <p:cNvPr id="493" name="Shape 493"/>
          <p:cNvSpPr txBox="1"/>
          <p:nvPr/>
        </p:nvSpPr>
        <p:spPr>
          <a:xfrm>
            <a:off x="5377424" y="2142896"/>
            <a:ext cx="3384300" cy="710400"/>
          </a:xfrm>
          <a:prstGeom prst="rect">
            <a:avLst/>
          </a:prstGeom>
          <a:noFill/>
          <a:ln>
            <a:noFill/>
          </a:ln>
        </p:spPr>
        <p:txBody>
          <a:bodyPr lIns="91425" tIns="91425" rIns="91425" bIns="91425" anchor="t" anchorCtr="0">
            <a:noAutofit/>
          </a:bodyPr>
          <a:lstStyle/>
          <a:p>
            <a:pPr lvl="0" rtl="0">
              <a:lnSpc>
                <a:spcPct val="100000"/>
              </a:lnSpc>
              <a:spcBef>
                <a:spcPts val="0"/>
              </a:spcBef>
              <a:buNone/>
            </a:pPr>
            <a:r>
              <a:rPr lang="en" sz="2200" dirty="0">
                <a:solidFill>
                  <a:srgbClr val="000000"/>
                </a:solidFill>
                <a:latin typeface="Proxima Nova"/>
                <a:ea typeface="Proxima Nova"/>
                <a:cs typeface="Proxima Nova"/>
                <a:sym typeface="Proxima Nova"/>
              </a:rPr>
              <a:t>Scaling</a:t>
            </a:r>
          </a:p>
          <a:p>
            <a:pPr lvl="0" rtl="0">
              <a:lnSpc>
                <a:spcPct val="100000"/>
              </a:lnSpc>
              <a:spcBef>
                <a:spcPts val="0"/>
              </a:spcBef>
              <a:buNone/>
            </a:pPr>
            <a:r>
              <a:rPr lang="en" sz="1200" dirty="0">
                <a:solidFill>
                  <a:schemeClr val="dk1"/>
                </a:solidFill>
                <a:latin typeface="Proxima Nova"/>
                <a:ea typeface="Proxima Nova"/>
                <a:cs typeface="Proxima Nova"/>
                <a:sym typeface="Proxima Nova"/>
              </a:rPr>
              <a:t>Scale containers up and down</a:t>
            </a:r>
          </a:p>
        </p:txBody>
      </p:sp>
      <p:sp>
        <p:nvSpPr>
          <p:cNvPr id="494" name="Shape 494"/>
          <p:cNvSpPr txBox="1"/>
          <p:nvPr/>
        </p:nvSpPr>
        <p:spPr>
          <a:xfrm>
            <a:off x="5377424" y="2986617"/>
            <a:ext cx="3384300" cy="710399"/>
          </a:xfrm>
          <a:prstGeom prst="rect">
            <a:avLst/>
          </a:prstGeom>
          <a:noFill/>
          <a:ln>
            <a:noFill/>
          </a:ln>
        </p:spPr>
        <p:txBody>
          <a:bodyPr lIns="91425" tIns="91425" rIns="91425" bIns="91425" anchor="t" anchorCtr="0">
            <a:noAutofit/>
          </a:bodyPr>
          <a:lstStyle/>
          <a:p>
            <a:pPr lvl="0" rtl="0">
              <a:spcBef>
                <a:spcPts val="0"/>
              </a:spcBef>
              <a:buClr>
                <a:schemeClr val="dk1"/>
              </a:buClr>
              <a:buSzPct val="50000"/>
              <a:buFont typeface="Arial"/>
              <a:buNone/>
            </a:pPr>
            <a:r>
              <a:rPr lang="en" sz="2200" dirty="0">
                <a:solidFill>
                  <a:schemeClr val="dk1"/>
                </a:solidFill>
                <a:latin typeface="Proxima Nova"/>
                <a:ea typeface="Proxima Nova"/>
                <a:cs typeface="Proxima Nova"/>
                <a:sym typeface="Proxima Nova"/>
              </a:rPr>
              <a:t>Persistence</a:t>
            </a:r>
          </a:p>
          <a:p>
            <a:pPr lvl="0" rtl="0">
              <a:spcBef>
                <a:spcPts val="0"/>
              </a:spcBef>
              <a:buClr>
                <a:schemeClr val="dk1"/>
              </a:buClr>
              <a:buSzPct val="91666"/>
              <a:buFont typeface="Arial"/>
              <a:buNone/>
            </a:pPr>
            <a:r>
              <a:rPr lang="en" sz="1200" dirty="0">
                <a:solidFill>
                  <a:schemeClr val="dk1"/>
                </a:solidFill>
                <a:latin typeface="Proxima Nova"/>
                <a:ea typeface="Proxima Nova"/>
                <a:cs typeface="Proxima Nova"/>
                <a:sym typeface="Proxima Nova"/>
              </a:rPr>
              <a:t>Survive data beyond container lifecycle</a:t>
            </a:r>
          </a:p>
        </p:txBody>
      </p:sp>
      <p:sp>
        <p:nvSpPr>
          <p:cNvPr id="495" name="Shape 495"/>
          <p:cNvSpPr txBox="1"/>
          <p:nvPr/>
        </p:nvSpPr>
        <p:spPr>
          <a:xfrm>
            <a:off x="5377424" y="3830339"/>
            <a:ext cx="3384300" cy="710400"/>
          </a:xfrm>
          <a:prstGeom prst="rect">
            <a:avLst/>
          </a:prstGeom>
          <a:noFill/>
          <a:ln>
            <a:noFill/>
          </a:ln>
        </p:spPr>
        <p:txBody>
          <a:bodyPr lIns="91425" tIns="91425" rIns="91425" bIns="91425" anchor="t" anchorCtr="0">
            <a:noAutofit/>
          </a:bodyPr>
          <a:lstStyle/>
          <a:p>
            <a:pPr lvl="0" rtl="0">
              <a:spcBef>
                <a:spcPts val="0"/>
              </a:spcBef>
              <a:buClr>
                <a:schemeClr val="dk1"/>
              </a:buClr>
              <a:buSzPct val="50000"/>
              <a:buFont typeface="Arial"/>
              <a:buNone/>
            </a:pPr>
            <a:r>
              <a:rPr lang="en" sz="2200" dirty="0">
                <a:solidFill>
                  <a:schemeClr val="dk1"/>
                </a:solidFill>
                <a:latin typeface="Proxima Nova"/>
                <a:ea typeface="Proxima Nova"/>
                <a:cs typeface="Proxima Nova"/>
                <a:sym typeface="Proxima Nova"/>
              </a:rPr>
              <a:t>Aggregation</a:t>
            </a:r>
          </a:p>
          <a:p>
            <a:pPr lvl="0" rtl="0">
              <a:spcBef>
                <a:spcPts val="0"/>
              </a:spcBef>
              <a:buClr>
                <a:schemeClr val="dk1"/>
              </a:buClr>
              <a:buSzPct val="91666"/>
              <a:buFont typeface="Arial"/>
              <a:buNone/>
            </a:pPr>
            <a:r>
              <a:rPr lang="en" sz="1200" dirty="0">
                <a:solidFill>
                  <a:schemeClr val="dk1"/>
                </a:solidFill>
                <a:latin typeface="Proxima Nova"/>
                <a:ea typeface="Proxima Nova"/>
                <a:cs typeface="Proxima Nova"/>
                <a:sym typeface="Proxima Nova"/>
              </a:rPr>
              <a:t>Compose apps from multiple containers</a:t>
            </a:r>
          </a:p>
          <a:p>
            <a:pPr lvl="0" rtl="0">
              <a:lnSpc>
                <a:spcPct val="150000"/>
              </a:lnSpc>
              <a:spcBef>
                <a:spcPts val="600"/>
              </a:spcBef>
              <a:buNone/>
            </a:pPr>
            <a:endParaRPr sz="2200" dirty="0">
              <a:latin typeface="Proxima Nova"/>
              <a:ea typeface="Proxima Nova"/>
              <a:cs typeface="Proxima Nova"/>
              <a:sym typeface="Proxima Nova"/>
            </a:endParaRPr>
          </a:p>
        </p:txBody>
      </p:sp>
      <p:sp>
        <p:nvSpPr>
          <p:cNvPr id="12" name="Shape 488">
            <a:extLst>
              <a:ext uri="{FF2B5EF4-FFF2-40B4-BE49-F238E27FC236}">
                <a16:creationId xmlns:a16="http://schemas.microsoft.com/office/drawing/2014/main" id="{B3CD39F3-A1E7-44B1-93BE-2B27FA9C9F60}"/>
              </a:ext>
            </a:extLst>
          </p:cNvPr>
          <p:cNvSpPr txBox="1">
            <a:spLocks/>
          </p:cNvSpPr>
          <p:nvPr/>
        </p:nvSpPr>
        <p:spPr>
          <a:xfrm>
            <a:off x="678180" y="586740"/>
            <a:ext cx="7772400" cy="602761"/>
          </a:xfrm>
          <a:prstGeom prst="rect">
            <a:avLst/>
          </a:prstGeom>
          <a:noFill/>
          <a:ln>
            <a:noFill/>
          </a:ln>
        </p:spPr>
        <p:txBody>
          <a:bodyPr lIns="91425" tIns="91425" rIns="91425" bIns="91425" anchor="b"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Font typeface="Proxima Nova"/>
              <a:buNone/>
              <a:defRPr sz="2800" b="0" i="0" u="none" strike="noStrike" cap="none">
                <a:solidFill>
                  <a:srgbClr val="000000"/>
                </a:solidFill>
                <a:latin typeface="Proxima Nova"/>
                <a:ea typeface="Proxima Nova"/>
                <a:cs typeface="Proxima Nova"/>
                <a:sym typeface="Proxima Nova"/>
              </a:defRPr>
            </a:lvl1pPr>
            <a:lvl2pPr marL="0" marR="0" lvl="1" indent="0" algn="ctr" rtl="0">
              <a:spcBef>
                <a:spcPts val="0"/>
              </a:spcBef>
              <a:spcAft>
                <a:spcPts val="0"/>
              </a:spcAft>
              <a:buNone/>
              <a:defRPr sz="4400" b="0" i="0" u="none" strike="noStrike" cap="none">
                <a:solidFill>
                  <a:schemeClr val="dk1"/>
                </a:solidFill>
                <a:latin typeface="Calibri"/>
                <a:ea typeface="Calibri"/>
                <a:cs typeface="Calibri"/>
                <a:sym typeface="Calibri"/>
              </a:defRPr>
            </a:lvl2pPr>
            <a:lvl3pPr marL="0" marR="0" lvl="2" indent="0" algn="ctr" rtl="0">
              <a:spcBef>
                <a:spcPts val="0"/>
              </a:spcBef>
              <a:spcAft>
                <a:spcPts val="0"/>
              </a:spcAft>
              <a:buNone/>
              <a:defRPr sz="4400" b="0" i="0" u="none" strike="noStrike" cap="none">
                <a:solidFill>
                  <a:schemeClr val="dk1"/>
                </a:solidFill>
                <a:latin typeface="Calibri"/>
                <a:ea typeface="Calibri"/>
                <a:cs typeface="Calibri"/>
                <a:sym typeface="Calibri"/>
              </a:defRPr>
            </a:lvl3pPr>
            <a:lvl4pPr marL="0" marR="0" lvl="3" indent="0" algn="ctr" rtl="0">
              <a:spcBef>
                <a:spcPts val="0"/>
              </a:spcBef>
              <a:spcAft>
                <a:spcPts val="0"/>
              </a:spcAft>
              <a:buNone/>
              <a:defRPr sz="4400" b="0" i="0" u="none" strike="noStrike" cap="none">
                <a:solidFill>
                  <a:schemeClr val="dk1"/>
                </a:solidFill>
                <a:latin typeface="Calibri"/>
                <a:ea typeface="Calibri"/>
                <a:cs typeface="Calibri"/>
                <a:sym typeface="Calibri"/>
              </a:defRPr>
            </a:lvl4pPr>
            <a:lvl5pPr marL="0" marR="0" lvl="4" indent="0" algn="ctr" rtl="0">
              <a:spcBef>
                <a:spcPts val="0"/>
              </a:spcBef>
              <a:spcAft>
                <a:spcPts val="0"/>
              </a:spcAft>
              <a:buNone/>
              <a:defRPr sz="4400" b="0" i="0" u="none" strike="noStrike" cap="none">
                <a:solidFill>
                  <a:schemeClr val="dk1"/>
                </a:solidFill>
                <a:latin typeface="Calibri"/>
                <a:ea typeface="Calibri"/>
                <a:cs typeface="Calibri"/>
                <a:sym typeface="Calibri"/>
              </a:defRPr>
            </a:lvl5pPr>
            <a:lvl6pPr marL="457200" marR="0" lvl="5" indent="0" algn="ctr" rtl="0">
              <a:spcBef>
                <a:spcPts val="0"/>
              </a:spcBef>
              <a:spcAft>
                <a:spcPts val="0"/>
              </a:spcAft>
              <a:buNone/>
              <a:defRPr sz="4400" b="0" i="0" u="none" strike="noStrike" cap="none">
                <a:solidFill>
                  <a:schemeClr val="dk1"/>
                </a:solidFill>
                <a:latin typeface="Calibri"/>
                <a:ea typeface="Calibri"/>
                <a:cs typeface="Calibri"/>
                <a:sym typeface="Calibri"/>
              </a:defRPr>
            </a:lvl6pPr>
            <a:lvl7pPr marL="914400" marR="0" lvl="6" indent="0" algn="ctr" rtl="0">
              <a:spcBef>
                <a:spcPts val="0"/>
              </a:spcBef>
              <a:spcAft>
                <a:spcPts val="0"/>
              </a:spcAft>
              <a:buNone/>
              <a:defRPr sz="4400" b="0" i="0" u="none" strike="noStrike" cap="none">
                <a:solidFill>
                  <a:schemeClr val="dk1"/>
                </a:solidFill>
                <a:latin typeface="Calibri"/>
                <a:ea typeface="Calibri"/>
                <a:cs typeface="Calibri"/>
                <a:sym typeface="Calibri"/>
              </a:defRPr>
            </a:lvl7pPr>
            <a:lvl8pPr marL="1371600" marR="0" lvl="7" indent="0" algn="ctr" rtl="0">
              <a:spcBef>
                <a:spcPts val="0"/>
              </a:spcBef>
              <a:spcAft>
                <a:spcPts val="0"/>
              </a:spcAft>
              <a:buNone/>
              <a:defRPr sz="4400" b="0" i="0" u="none" strike="noStrike" cap="none">
                <a:solidFill>
                  <a:schemeClr val="dk1"/>
                </a:solidFill>
                <a:latin typeface="Calibri"/>
                <a:ea typeface="Calibri"/>
                <a:cs typeface="Calibri"/>
                <a:sym typeface="Calibri"/>
              </a:defRPr>
            </a:lvl8pPr>
            <a:lvl9pPr marL="1828800" marR="0" lvl="8" indent="0" algn="ctr" rtl="0">
              <a:spcBef>
                <a:spcPts val="0"/>
              </a:spcBef>
              <a:spcAft>
                <a:spcPts val="0"/>
              </a:spcAft>
              <a:buNone/>
              <a:defRPr sz="4400" b="0" i="0" u="none" strike="noStrike" cap="none">
                <a:solidFill>
                  <a:schemeClr val="dk1"/>
                </a:solidFill>
                <a:latin typeface="Calibri"/>
                <a:ea typeface="Calibri"/>
                <a:cs typeface="Calibri"/>
                <a:sym typeface="Calibri"/>
              </a:defRPr>
            </a:lvl9pPr>
          </a:lstStyle>
          <a:p>
            <a:pPr algn="ctr"/>
            <a:r>
              <a:rPr lang="en" dirty="0">
                <a:solidFill>
                  <a:srgbClr val="FF0000"/>
                </a:solidFill>
              </a:rPr>
              <a:t>WE NEED </a:t>
            </a:r>
            <a:r>
              <a:rPr lang="en-US" dirty="0">
                <a:solidFill>
                  <a:srgbClr val="FF0000"/>
                </a:solidFill>
              </a:rPr>
              <a:t>ORCHESTRATION!!!</a:t>
            </a:r>
            <a:endParaRPr lang="en"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86"/>
                                        </p:tgtEl>
                                        <p:attrNameLst>
                                          <p:attrName>style.visibility</p:attrName>
                                        </p:attrNameLst>
                                      </p:cBhvr>
                                      <p:to>
                                        <p:strVal val="visible"/>
                                      </p:to>
                                    </p:set>
                                    <p:animEffect transition="in" filter="fade">
                                      <p:cBhvr>
                                        <p:cTn id="7" dur="500"/>
                                        <p:tgtEl>
                                          <p:spTgt spid="48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89"/>
                                        </p:tgtEl>
                                        <p:attrNameLst>
                                          <p:attrName>style.visibility</p:attrName>
                                        </p:attrNameLst>
                                      </p:cBhvr>
                                      <p:to>
                                        <p:strVal val="visible"/>
                                      </p:to>
                                    </p:set>
                                    <p:animEffect transition="in" filter="fade">
                                      <p:cBhvr>
                                        <p:cTn id="12" dur="500"/>
                                        <p:tgtEl>
                                          <p:spTgt spid="48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90"/>
                                        </p:tgtEl>
                                        <p:attrNameLst>
                                          <p:attrName>style.visibility</p:attrName>
                                        </p:attrNameLst>
                                      </p:cBhvr>
                                      <p:to>
                                        <p:strVal val="visible"/>
                                      </p:to>
                                    </p:set>
                                    <p:animEffect transition="in" filter="fade">
                                      <p:cBhvr>
                                        <p:cTn id="17" dur="500"/>
                                        <p:tgtEl>
                                          <p:spTgt spid="49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91"/>
                                        </p:tgtEl>
                                        <p:attrNameLst>
                                          <p:attrName>style.visibility</p:attrName>
                                        </p:attrNameLst>
                                      </p:cBhvr>
                                      <p:to>
                                        <p:strVal val="visible"/>
                                      </p:to>
                                    </p:set>
                                    <p:animEffect transition="in" filter="fade">
                                      <p:cBhvr>
                                        <p:cTn id="22" dur="500"/>
                                        <p:tgtEl>
                                          <p:spTgt spid="49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92"/>
                                        </p:tgtEl>
                                        <p:attrNameLst>
                                          <p:attrName>style.visibility</p:attrName>
                                        </p:attrNameLst>
                                      </p:cBhvr>
                                      <p:to>
                                        <p:strVal val="visible"/>
                                      </p:to>
                                    </p:set>
                                    <p:animEffect transition="in" filter="fade">
                                      <p:cBhvr>
                                        <p:cTn id="27" dur="500"/>
                                        <p:tgtEl>
                                          <p:spTgt spid="49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93"/>
                                        </p:tgtEl>
                                        <p:attrNameLst>
                                          <p:attrName>style.visibility</p:attrName>
                                        </p:attrNameLst>
                                      </p:cBhvr>
                                      <p:to>
                                        <p:strVal val="visible"/>
                                      </p:to>
                                    </p:set>
                                    <p:animEffect transition="in" filter="fade">
                                      <p:cBhvr>
                                        <p:cTn id="32" dur="500"/>
                                        <p:tgtEl>
                                          <p:spTgt spid="49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94"/>
                                        </p:tgtEl>
                                        <p:attrNameLst>
                                          <p:attrName>style.visibility</p:attrName>
                                        </p:attrNameLst>
                                      </p:cBhvr>
                                      <p:to>
                                        <p:strVal val="visible"/>
                                      </p:to>
                                    </p:set>
                                    <p:animEffect transition="in" filter="fade">
                                      <p:cBhvr>
                                        <p:cTn id="37" dur="500"/>
                                        <p:tgtEl>
                                          <p:spTgt spid="494"/>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495"/>
                                        </p:tgtEl>
                                        <p:attrNameLst>
                                          <p:attrName>style.visibility</p:attrName>
                                        </p:attrNameLst>
                                      </p:cBhvr>
                                      <p:to>
                                        <p:strVal val="visible"/>
                                      </p:to>
                                    </p:set>
                                    <p:animEffect transition="in" filter="fade">
                                      <p:cBhvr>
                                        <p:cTn id="42" dur="500"/>
                                        <p:tgtEl>
                                          <p:spTgt spid="495"/>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fade">
                                      <p:cBhvr>
                                        <p:cTn id="4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6" grpId="0"/>
      <p:bldP spid="489" grpId="0"/>
      <p:bldP spid="490" grpId="0"/>
      <p:bldP spid="491" grpId="0"/>
      <p:bldP spid="492" grpId="0"/>
      <p:bldP spid="493" grpId="0"/>
      <p:bldP spid="494" grpId="0"/>
      <p:bldP spid="495" grpId="0"/>
      <p:bldP spid="1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99"/>
        <p:cNvGrpSpPr/>
        <p:nvPr/>
      </p:nvGrpSpPr>
      <p:grpSpPr>
        <a:xfrm>
          <a:off x="0" y="0"/>
          <a:ext cx="0" cy="0"/>
          <a:chOff x="0" y="0"/>
          <a:chExt cx="0" cy="0"/>
        </a:xfrm>
      </p:grpSpPr>
      <p:sp>
        <p:nvSpPr>
          <p:cNvPr id="500" name="Shape 500"/>
          <p:cNvSpPr txBox="1"/>
          <p:nvPr/>
        </p:nvSpPr>
        <p:spPr>
          <a:xfrm>
            <a:off x="92040" y="657933"/>
            <a:ext cx="6297330" cy="4071721"/>
          </a:xfrm>
          <a:prstGeom prst="rect">
            <a:avLst/>
          </a:prstGeom>
          <a:noFill/>
          <a:ln>
            <a:noFill/>
          </a:ln>
        </p:spPr>
        <p:txBody>
          <a:bodyPr lIns="91425" tIns="91425" rIns="91425" bIns="91425" anchor="t" anchorCtr="0">
            <a:noAutofit/>
          </a:bodyPr>
          <a:lstStyle/>
          <a:p>
            <a:pPr marL="285750" lvl="0" indent="-285750" rtl="0">
              <a:lnSpc>
                <a:spcPct val="115000"/>
              </a:lnSpc>
              <a:spcBef>
                <a:spcPts val="600"/>
              </a:spcBef>
              <a:buFont typeface="Arial" panose="020B0604020202020204" pitchFamily="34" charset="0"/>
              <a:buChar char="•"/>
            </a:pPr>
            <a:r>
              <a:rPr lang="en" sz="1800" dirty="0">
                <a:latin typeface="Proxima Nova"/>
                <a:ea typeface="Proxima Nova"/>
                <a:cs typeface="Proxima Nova"/>
                <a:sym typeface="Proxima Nova"/>
              </a:rPr>
              <a:t>Kubernetes  </a:t>
            </a:r>
          </a:p>
          <a:p>
            <a:pPr lvl="4">
              <a:lnSpc>
                <a:spcPct val="115000"/>
              </a:lnSpc>
              <a:spcBef>
                <a:spcPts val="600"/>
              </a:spcBef>
            </a:pPr>
            <a:r>
              <a:rPr lang="en-US" sz="1800" dirty="0">
                <a:latin typeface="Proxima Nova"/>
                <a:ea typeface="Proxima Nova"/>
                <a:cs typeface="Proxima Nova"/>
                <a:sym typeface="Proxima Nova"/>
              </a:rPr>
              <a:t>    - Developed by Google</a:t>
            </a:r>
          </a:p>
          <a:p>
            <a:pPr lvl="4">
              <a:lnSpc>
                <a:spcPct val="115000"/>
              </a:lnSpc>
              <a:spcBef>
                <a:spcPts val="600"/>
              </a:spcBef>
            </a:pPr>
            <a:r>
              <a:rPr lang="en" sz="1800" dirty="0">
                <a:latin typeface="Proxima Nova"/>
                <a:ea typeface="Proxima Nova"/>
                <a:cs typeface="Proxima Nova"/>
                <a:sym typeface="Proxima Nova"/>
              </a:rPr>
              <a:t>    - A collection of API’s for managing container based</a:t>
            </a:r>
          </a:p>
          <a:p>
            <a:pPr lvl="4">
              <a:lnSpc>
                <a:spcPct val="115000"/>
              </a:lnSpc>
              <a:spcBef>
                <a:spcPts val="600"/>
              </a:spcBef>
            </a:pPr>
            <a:r>
              <a:rPr lang="en" sz="1800" dirty="0">
                <a:latin typeface="Proxima Nova"/>
                <a:ea typeface="Proxima Nova"/>
                <a:cs typeface="Proxima Nova"/>
                <a:sym typeface="Proxima Nova"/>
              </a:rPr>
              <a:t>       workloads </a:t>
            </a:r>
          </a:p>
          <a:p>
            <a:pPr lvl="4">
              <a:lnSpc>
                <a:spcPct val="115000"/>
              </a:lnSpc>
              <a:spcBef>
                <a:spcPts val="600"/>
              </a:spcBef>
            </a:pPr>
            <a:r>
              <a:rPr lang="en" sz="1800" dirty="0">
                <a:latin typeface="Proxima Nova"/>
                <a:ea typeface="Proxima Nova"/>
                <a:cs typeface="Proxima Nova"/>
                <a:sym typeface="Proxima Nova"/>
              </a:rPr>
              <a:t>    - open-source </a:t>
            </a:r>
            <a:r>
              <a:rPr lang="en-US" sz="1800" dirty="0">
                <a:solidFill>
                  <a:srgbClr val="FF0000"/>
                </a:solidFill>
                <a:latin typeface="Proxima Nova"/>
                <a:ea typeface="Proxima Nova"/>
                <a:cs typeface="Proxima Nova"/>
                <a:sym typeface="Proxima Nova"/>
              </a:rPr>
              <a:t>ORCHESTRATION</a:t>
            </a:r>
            <a:r>
              <a:rPr lang="en-US" sz="1800" dirty="0">
                <a:latin typeface="Proxima Nova"/>
                <a:ea typeface="Proxima Nova"/>
                <a:cs typeface="Proxima Nova"/>
                <a:sym typeface="Proxima Nova"/>
              </a:rPr>
              <a:t> framework</a:t>
            </a:r>
          </a:p>
          <a:p>
            <a:pPr marL="285750" lvl="0" indent="-285750" rtl="0">
              <a:lnSpc>
                <a:spcPct val="115000"/>
              </a:lnSpc>
              <a:spcBef>
                <a:spcPts val="600"/>
              </a:spcBef>
              <a:buFont typeface="Arial" panose="020B0604020202020204" pitchFamily="34" charset="0"/>
              <a:buChar char="•"/>
            </a:pPr>
            <a:r>
              <a:rPr lang="en-US" sz="1800" dirty="0">
                <a:latin typeface="Proxima Nova"/>
                <a:ea typeface="Proxima Nova"/>
                <a:cs typeface="Proxima Nova"/>
                <a:sym typeface="Proxima Nova"/>
              </a:rPr>
              <a:t>Manages container lifecycle, health, scaling</a:t>
            </a:r>
          </a:p>
          <a:p>
            <a:pPr marL="285750" lvl="0" indent="-285750" rtl="0">
              <a:lnSpc>
                <a:spcPct val="115000"/>
              </a:lnSpc>
              <a:spcBef>
                <a:spcPts val="600"/>
              </a:spcBef>
              <a:buFont typeface="Arial" panose="020B0604020202020204" pitchFamily="34" charset="0"/>
              <a:buChar char="•"/>
            </a:pPr>
            <a:endParaRPr lang="en-US" sz="1800" dirty="0">
              <a:latin typeface="Proxima Nova"/>
              <a:ea typeface="Proxima Nova"/>
              <a:cs typeface="Proxima Nova"/>
              <a:sym typeface="Proxima Nova"/>
            </a:endParaRPr>
          </a:p>
          <a:p>
            <a:pPr marL="285750" lvl="0" indent="-285750" rtl="0">
              <a:lnSpc>
                <a:spcPct val="115000"/>
              </a:lnSpc>
              <a:spcBef>
                <a:spcPts val="600"/>
              </a:spcBef>
              <a:buFont typeface="Arial" panose="020B0604020202020204" pitchFamily="34" charset="0"/>
              <a:buChar char="•"/>
            </a:pPr>
            <a:r>
              <a:rPr lang="en-US" sz="1800" dirty="0">
                <a:latin typeface="Proxima Nova"/>
                <a:ea typeface="Proxima Nova"/>
                <a:cs typeface="Proxima Nova"/>
                <a:sym typeface="Proxima Nova"/>
              </a:rPr>
              <a:t>Red Hat is THE top contributor to Kubernetes, after Google</a:t>
            </a:r>
            <a:endParaRPr lang="en" sz="1800" dirty="0">
              <a:latin typeface="Proxima Nova"/>
              <a:ea typeface="Proxima Nova"/>
              <a:cs typeface="Proxima Nova"/>
              <a:sym typeface="Proxima Nova"/>
            </a:endParaRPr>
          </a:p>
        </p:txBody>
      </p:sp>
      <p:pic>
        <p:nvPicPr>
          <p:cNvPr id="501" name="Shape 501" descr="Bt_pEfqCAAAiVyz.png:large"/>
          <p:cNvPicPr preferRelativeResize="0"/>
          <p:nvPr/>
        </p:nvPicPr>
        <p:blipFill>
          <a:blip r:embed="rId3">
            <a:alphaModFix/>
          </a:blip>
          <a:stretch>
            <a:fillRect/>
          </a:stretch>
        </p:blipFill>
        <p:spPr>
          <a:xfrm>
            <a:off x="5916200" y="1214325"/>
            <a:ext cx="1748049" cy="1696849"/>
          </a:xfrm>
          <a:prstGeom prst="rect">
            <a:avLst/>
          </a:prstGeom>
          <a:noFill/>
          <a:ln>
            <a:noFill/>
          </a:ln>
        </p:spPr>
      </p:pic>
      <p:sp>
        <p:nvSpPr>
          <p:cNvPr id="502" name="Shape 502"/>
          <p:cNvSpPr txBox="1"/>
          <p:nvPr/>
        </p:nvSpPr>
        <p:spPr>
          <a:xfrm>
            <a:off x="5406624" y="3173825"/>
            <a:ext cx="3016015" cy="566100"/>
          </a:xfrm>
          <a:prstGeom prst="rect">
            <a:avLst/>
          </a:prstGeom>
          <a:noFill/>
          <a:ln>
            <a:noFill/>
          </a:ln>
        </p:spPr>
        <p:txBody>
          <a:bodyPr lIns="91425" tIns="91425" rIns="91425" bIns="91425" anchor="t" anchorCtr="0">
            <a:noAutofit/>
          </a:bodyPr>
          <a:lstStyle/>
          <a:p>
            <a:pPr lvl="0" algn="ctr" rtl="0">
              <a:spcBef>
                <a:spcPts val="0"/>
              </a:spcBef>
              <a:buClr>
                <a:schemeClr val="dk1"/>
              </a:buClr>
              <a:buSzPct val="30555"/>
              <a:buFont typeface="Arial"/>
              <a:buNone/>
            </a:pPr>
            <a:r>
              <a:rPr lang="en" sz="3600" b="1" dirty="0">
                <a:solidFill>
                  <a:schemeClr val="dk1"/>
                </a:solidFill>
                <a:latin typeface="Proxima Nova"/>
                <a:ea typeface="Proxima Nova"/>
                <a:cs typeface="Proxima Nova"/>
                <a:sym typeface="Proxima Nova"/>
              </a:rPr>
              <a:t>kubernetes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00">
                                            <p:txEl>
                                              <p:pRg st="0" end="0"/>
                                            </p:txEl>
                                          </p:spTgt>
                                        </p:tgtEl>
                                        <p:attrNameLst>
                                          <p:attrName>style.visibility</p:attrName>
                                        </p:attrNameLst>
                                      </p:cBhvr>
                                      <p:to>
                                        <p:strVal val="visible"/>
                                      </p:to>
                                    </p:set>
                                    <p:animEffect transition="in" filter="fade">
                                      <p:cBhvr>
                                        <p:cTn id="7" dur="500"/>
                                        <p:tgtEl>
                                          <p:spTgt spid="50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00">
                                            <p:txEl>
                                              <p:pRg st="1" end="1"/>
                                            </p:txEl>
                                          </p:spTgt>
                                        </p:tgtEl>
                                        <p:attrNameLst>
                                          <p:attrName>style.visibility</p:attrName>
                                        </p:attrNameLst>
                                      </p:cBhvr>
                                      <p:to>
                                        <p:strVal val="visible"/>
                                      </p:to>
                                    </p:set>
                                    <p:animEffect transition="in" filter="fade">
                                      <p:cBhvr>
                                        <p:cTn id="12" dur="500"/>
                                        <p:tgtEl>
                                          <p:spTgt spid="50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00">
                                            <p:txEl>
                                              <p:pRg st="2" end="2"/>
                                            </p:txEl>
                                          </p:spTgt>
                                        </p:tgtEl>
                                        <p:attrNameLst>
                                          <p:attrName>style.visibility</p:attrName>
                                        </p:attrNameLst>
                                      </p:cBhvr>
                                      <p:to>
                                        <p:strVal val="visible"/>
                                      </p:to>
                                    </p:set>
                                    <p:animEffect transition="in" filter="fade">
                                      <p:cBhvr>
                                        <p:cTn id="17" dur="500"/>
                                        <p:tgtEl>
                                          <p:spTgt spid="50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00">
                                            <p:txEl>
                                              <p:pRg st="3" end="3"/>
                                            </p:txEl>
                                          </p:spTgt>
                                        </p:tgtEl>
                                        <p:attrNameLst>
                                          <p:attrName>style.visibility</p:attrName>
                                        </p:attrNameLst>
                                      </p:cBhvr>
                                      <p:to>
                                        <p:strVal val="visible"/>
                                      </p:to>
                                    </p:set>
                                    <p:animEffect transition="in" filter="fade">
                                      <p:cBhvr>
                                        <p:cTn id="22" dur="500"/>
                                        <p:tgtEl>
                                          <p:spTgt spid="500">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00">
                                            <p:txEl>
                                              <p:pRg st="4" end="4"/>
                                            </p:txEl>
                                          </p:spTgt>
                                        </p:tgtEl>
                                        <p:attrNameLst>
                                          <p:attrName>style.visibility</p:attrName>
                                        </p:attrNameLst>
                                      </p:cBhvr>
                                      <p:to>
                                        <p:strVal val="visible"/>
                                      </p:to>
                                    </p:set>
                                    <p:animEffect transition="in" filter="fade">
                                      <p:cBhvr>
                                        <p:cTn id="27" dur="500"/>
                                        <p:tgtEl>
                                          <p:spTgt spid="500">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00">
                                            <p:txEl>
                                              <p:pRg st="5" end="5"/>
                                            </p:txEl>
                                          </p:spTgt>
                                        </p:tgtEl>
                                        <p:attrNameLst>
                                          <p:attrName>style.visibility</p:attrName>
                                        </p:attrNameLst>
                                      </p:cBhvr>
                                      <p:to>
                                        <p:strVal val="visible"/>
                                      </p:to>
                                    </p:set>
                                    <p:animEffect transition="in" filter="fade">
                                      <p:cBhvr>
                                        <p:cTn id="32" dur="500"/>
                                        <p:tgtEl>
                                          <p:spTgt spid="500">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500">
                                            <p:txEl>
                                              <p:pRg st="7" end="7"/>
                                            </p:txEl>
                                          </p:spTgt>
                                        </p:tgtEl>
                                        <p:attrNameLst>
                                          <p:attrName>style.visibility</p:attrName>
                                        </p:attrNameLst>
                                      </p:cBhvr>
                                      <p:to>
                                        <p:strVal val="visible"/>
                                      </p:to>
                                    </p:set>
                                    <p:animEffect transition="in" filter="fade">
                                      <p:cBhvr>
                                        <p:cTn id="37" dur="500"/>
                                        <p:tgtEl>
                                          <p:spTgt spid="500">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780"/>
        <p:cNvGrpSpPr/>
        <p:nvPr/>
      </p:nvGrpSpPr>
      <p:grpSpPr>
        <a:xfrm>
          <a:off x="0" y="0"/>
          <a:ext cx="0" cy="0"/>
          <a:chOff x="0" y="0"/>
          <a:chExt cx="0" cy="0"/>
        </a:xfrm>
      </p:grpSpPr>
      <p:sp>
        <p:nvSpPr>
          <p:cNvPr id="781" name="Shape 781"/>
          <p:cNvSpPr txBox="1">
            <a:spLocks noGrp="1"/>
          </p:cNvSpPr>
          <p:nvPr>
            <p:ph type="title"/>
          </p:nvPr>
        </p:nvSpPr>
        <p:spPr>
          <a:xfrm>
            <a:off x="826650" y="0"/>
            <a:ext cx="7490700" cy="1063200"/>
          </a:xfrm>
          <a:prstGeom prst="rect">
            <a:avLst/>
          </a:prstGeom>
        </p:spPr>
        <p:txBody>
          <a:bodyPr lIns="91425" tIns="91425" rIns="91425" bIns="91425" anchor="b" anchorCtr="0">
            <a:noAutofit/>
          </a:bodyPr>
          <a:lstStyle/>
          <a:p>
            <a:pPr lvl="0" algn="ctr">
              <a:spcBef>
                <a:spcPts val="0"/>
              </a:spcBef>
              <a:buNone/>
            </a:pPr>
            <a:r>
              <a:rPr lang="en-US" dirty="0"/>
              <a:t>BUT WAIT</a:t>
            </a:r>
            <a:r>
              <a:rPr lang="en" dirty="0"/>
              <a:t>, THERE’S MORE!</a:t>
            </a:r>
          </a:p>
        </p:txBody>
      </p:sp>
      <p:sp>
        <p:nvSpPr>
          <p:cNvPr id="782" name="Shape 782"/>
          <p:cNvSpPr txBox="1"/>
          <p:nvPr/>
        </p:nvSpPr>
        <p:spPr>
          <a:xfrm>
            <a:off x="1447069" y="1843440"/>
            <a:ext cx="3080100" cy="456900"/>
          </a:xfrm>
          <a:prstGeom prst="rect">
            <a:avLst/>
          </a:prstGeom>
          <a:solidFill>
            <a:srgbClr val="004153"/>
          </a:solidFill>
          <a:ln>
            <a:noFill/>
          </a:ln>
        </p:spPr>
        <p:txBody>
          <a:bodyPr lIns="91425" tIns="91425" rIns="91425" bIns="91425" anchor="t" anchorCtr="0">
            <a:noAutofit/>
          </a:bodyPr>
          <a:lstStyle/>
          <a:p>
            <a:pPr lvl="0" algn="ctr" rtl="0">
              <a:lnSpc>
                <a:spcPct val="100000"/>
              </a:lnSpc>
              <a:spcBef>
                <a:spcPts val="0"/>
              </a:spcBef>
              <a:buNone/>
            </a:pPr>
            <a:r>
              <a:rPr lang="en" sz="1600">
                <a:solidFill>
                  <a:srgbClr val="FFFFFF"/>
                </a:solidFill>
                <a:latin typeface="Proxima Nova"/>
                <a:ea typeface="Proxima Nova"/>
                <a:cs typeface="Proxima Nova"/>
                <a:sym typeface="Proxima Nova"/>
              </a:rPr>
              <a:t>Routing &amp; Load Balancing</a:t>
            </a:r>
          </a:p>
        </p:txBody>
      </p:sp>
      <p:sp>
        <p:nvSpPr>
          <p:cNvPr id="783" name="Shape 783"/>
          <p:cNvSpPr txBox="1"/>
          <p:nvPr/>
        </p:nvSpPr>
        <p:spPr>
          <a:xfrm>
            <a:off x="1447069" y="1299175"/>
            <a:ext cx="3080100" cy="456900"/>
          </a:xfrm>
          <a:prstGeom prst="rect">
            <a:avLst/>
          </a:prstGeom>
          <a:solidFill>
            <a:srgbClr val="004153"/>
          </a:solidFill>
          <a:ln>
            <a:noFill/>
          </a:ln>
        </p:spPr>
        <p:txBody>
          <a:bodyPr lIns="91425" tIns="91425" rIns="91425" bIns="91425" anchor="t" anchorCtr="0">
            <a:noAutofit/>
          </a:bodyPr>
          <a:lstStyle/>
          <a:p>
            <a:pPr lvl="0" algn="ctr" rtl="0">
              <a:lnSpc>
                <a:spcPct val="100000"/>
              </a:lnSpc>
              <a:spcBef>
                <a:spcPts val="0"/>
              </a:spcBef>
              <a:buNone/>
            </a:pPr>
            <a:r>
              <a:rPr lang="en" sz="1600">
                <a:solidFill>
                  <a:srgbClr val="FFFFFF"/>
                </a:solidFill>
                <a:latin typeface="Proxima Nova"/>
                <a:ea typeface="Proxima Nova"/>
                <a:cs typeface="Proxima Nova"/>
                <a:sym typeface="Proxima Nova"/>
              </a:rPr>
              <a:t>Multi-tenancy</a:t>
            </a:r>
          </a:p>
        </p:txBody>
      </p:sp>
      <p:sp>
        <p:nvSpPr>
          <p:cNvPr id="784" name="Shape 784"/>
          <p:cNvSpPr txBox="1"/>
          <p:nvPr/>
        </p:nvSpPr>
        <p:spPr>
          <a:xfrm>
            <a:off x="1447069" y="2387705"/>
            <a:ext cx="3080100" cy="456900"/>
          </a:xfrm>
          <a:prstGeom prst="rect">
            <a:avLst/>
          </a:prstGeom>
          <a:solidFill>
            <a:srgbClr val="004153"/>
          </a:solidFill>
          <a:ln>
            <a:noFill/>
          </a:ln>
        </p:spPr>
        <p:txBody>
          <a:bodyPr lIns="91425" tIns="91425" rIns="91425" bIns="91425" anchor="t" anchorCtr="0">
            <a:noAutofit/>
          </a:bodyPr>
          <a:lstStyle/>
          <a:p>
            <a:pPr lvl="0" algn="ctr" rtl="0">
              <a:lnSpc>
                <a:spcPct val="100000"/>
              </a:lnSpc>
              <a:spcBef>
                <a:spcPts val="0"/>
              </a:spcBef>
              <a:buNone/>
            </a:pPr>
            <a:r>
              <a:rPr lang="en" sz="1600">
                <a:solidFill>
                  <a:srgbClr val="FFFFFF"/>
                </a:solidFill>
                <a:latin typeface="Proxima Nova"/>
                <a:ea typeface="Proxima Nova"/>
                <a:cs typeface="Proxima Nova"/>
                <a:sym typeface="Proxima Nova"/>
              </a:rPr>
              <a:t>CI/CD Pipelines</a:t>
            </a:r>
          </a:p>
        </p:txBody>
      </p:sp>
      <p:sp>
        <p:nvSpPr>
          <p:cNvPr id="785" name="Shape 785"/>
          <p:cNvSpPr txBox="1"/>
          <p:nvPr/>
        </p:nvSpPr>
        <p:spPr>
          <a:xfrm>
            <a:off x="1447069" y="2931970"/>
            <a:ext cx="3080100" cy="456900"/>
          </a:xfrm>
          <a:prstGeom prst="rect">
            <a:avLst/>
          </a:prstGeom>
          <a:solidFill>
            <a:srgbClr val="004153"/>
          </a:solidFill>
          <a:ln>
            <a:noFill/>
          </a:ln>
        </p:spPr>
        <p:txBody>
          <a:bodyPr lIns="91425" tIns="91425" rIns="91425" bIns="91425" anchor="t" anchorCtr="0">
            <a:noAutofit/>
          </a:bodyPr>
          <a:lstStyle/>
          <a:p>
            <a:pPr lvl="0" algn="ctr" rtl="0">
              <a:lnSpc>
                <a:spcPct val="100000"/>
              </a:lnSpc>
              <a:spcBef>
                <a:spcPts val="0"/>
              </a:spcBef>
              <a:buNone/>
            </a:pPr>
            <a:r>
              <a:rPr lang="en" sz="1600">
                <a:solidFill>
                  <a:srgbClr val="FFFFFF"/>
                </a:solidFill>
                <a:latin typeface="Proxima Nova"/>
                <a:ea typeface="Proxima Nova"/>
                <a:cs typeface="Proxima Nova"/>
                <a:sym typeface="Proxima Nova"/>
              </a:rPr>
              <a:t>Role-based Authorization</a:t>
            </a:r>
          </a:p>
        </p:txBody>
      </p:sp>
      <p:sp>
        <p:nvSpPr>
          <p:cNvPr id="786" name="Shape 786"/>
          <p:cNvSpPr txBox="1"/>
          <p:nvPr/>
        </p:nvSpPr>
        <p:spPr>
          <a:xfrm>
            <a:off x="1447069" y="3476235"/>
            <a:ext cx="3080100" cy="456900"/>
          </a:xfrm>
          <a:prstGeom prst="rect">
            <a:avLst/>
          </a:prstGeom>
          <a:solidFill>
            <a:srgbClr val="004153"/>
          </a:solidFill>
          <a:ln>
            <a:noFill/>
          </a:ln>
        </p:spPr>
        <p:txBody>
          <a:bodyPr lIns="91425" tIns="91425" rIns="91425" bIns="91425" anchor="t" anchorCtr="0">
            <a:noAutofit/>
          </a:bodyPr>
          <a:lstStyle/>
          <a:p>
            <a:pPr lvl="0" algn="ctr" rtl="0">
              <a:lnSpc>
                <a:spcPct val="100000"/>
              </a:lnSpc>
              <a:spcBef>
                <a:spcPts val="0"/>
              </a:spcBef>
              <a:buNone/>
            </a:pPr>
            <a:r>
              <a:rPr lang="en" sz="1600">
                <a:solidFill>
                  <a:srgbClr val="FFFFFF"/>
                </a:solidFill>
                <a:latin typeface="Proxima Nova"/>
                <a:ea typeface="Proxima Nova"/>
                <a:cs typeface="Proxima Nova"/>
                <a:sym typeface="Proxima Nova"/>
              </a:rPr>
              <a:t>Capacity Management</a:t>
            </a:r>
          </a:p>
        </p:txBody>
      </p:sp>
      <p:sp>
        <p:nvSpPr>
          <p:cNvPr id="787" name="Shape 787"/>
          <p:cNvSpPr txBox="1"/>
          <p:nvPr/>
        </p:nvSpPr>
        <p:spPr>
          <a:xfrm>
            <a:off x="4616830" y="4020500"/>
            <a:ext cx="3080099" cy="456900"/>
          </a:xfrm>
          <a:prstGeom prst="rect">
            <a:avLst/>
          </a:prstGeom>
          <a:solidFill>
            <a:srgbClr val="004153"/>
          </a:solidFill>
          <a:ln>
            <a:noFill/>
          </a:ln>
        </p:spPr>
        <p:txBody>
          <a:bodyPr lIns="91425" tIns="91425" rIns="91425" bIns="91425" anchor="t" anchorCtr="0">
            <a:noAutofit/>
          </a:bodyPr>
          <a:lstStyle/>
          <a:p>
            <a:pPr lvl="0" algn="ctr" rtl="0">
              <a:lnSpc>
                <a:spcPct val="100000"/>
              </a:lnSpc>
              <a:spcBef>
                <a:spcPts val="0"/>
              </a:spcBef>
              <a:buNone/>
            </a:pPr>
            <a:r>
              <a:rPr lang="en" sz="1600">
                <a:solidFill>
                  <a:srgbClr val="FFFFFF"/>
                </a:solidFill>
                <a:latin typeface="Proxima Nova"/>
                <a:ea typeface="Proxima Nova"/>
                <a:cs typeface="Proxima Nova"/>
                <a:sym typeface="Proxima Nova"/>
              </a:rPr>
              <a:t>Chargeback</a:t>
            </a:r>
          </a:p>
        </p:txBody>
      </p:sp>
      <p:sp>
        <p:nvSpPr>
          <p:cNvPr id="788" name="Shape 788"/>
          <p:cNvSpPr txBox="1"/>
          <p:nvPr/>
        </p:nvSpPr>
        <p:spPr>
          <a:xfrm>
            <a:off x="4616830" y="3476235"/>
            <a:ext cx="3080099" cy="456900"/>
          </a:xfrm>
          <a:prstGeom prst="rect">
            <a:avLst/>
          </a:prstGeom>
          <a:solidFill>
            <a:srgbClr val="004153"/>
          </a:solidFill>
          <a:ln>
            <a:noFill/>
          </a:ln>
        </p:spPr>
        <p:txBody>
          <a:bodyPr lIns="91425" tIns="91425" rIns="91425" bIns="91425" anchor="t" anchorCtr="0">
            <a:noAutofit/>
          </a:bodyPr>
          <a:lstStyle/>
          <a:p>
            <a:pPr lvl="0" algn="ctr" rtl="0">
              <a:lnSpc>
                <a:spcPct val="100000"/>
              </a:lnSpc>
              <a:spcBef>
                <a:spcPts val="0"/>
              </a:spcBef>
              <a:buNone/>
            </a:pPr>
            <a:r>
              <a:rPr lang="en" sz="1600">
                <a:solidFill>
                  <a:srgbClr val="FFFFFF"/>
                </a:solidFill>
                <a:latin typeface="Proxima Nova"/>
                <a:ea typeface="Proxima Nova"/>
                <a:cs typeface="Proxima Nova"/>
                <a:sym typeface="Proxima Nova"/>
              </a:rPr>
              <a:t>Vulnerability Scanning</a:t>
            </a:r>
          </a:p>
        </p:txBody>
      </p:sp>
      <p:sp>
        <p:nvSpPr>
          <p:cNvPr id="789" name="Shape 789"/>
          <p:cNvSpPr txBox="1"/>
          <p:nvPr/>
        </p:nvSpPr>
        <p:spPr>
          <a:xfrm>
            <a:off x="4616830" y="2931970"/>
            <a:ext cx="3080099" cy="456900"/>
          </a:xfrm>
          <a:prstGeom prst="rect">
            <a:avLst/>
          </a:prstGeom>
          <a:solidFill>
            <a:srgbClr val="004153"/>
          </a:solidFill>
          <a:ln>
            <a:noFill/>
          </a:ln>
        </p:spPr>
        <p:txBody>
          <a:bodyPr lIns="91425" tIns="91425" rIns="91425" bIns="91425" anchor="t" anchorCtr="0">
            <a:noAutofit/>
          </a:bodyPr>
          <a:lstStyle/>
          <a:p>
            <a:pPr lvl="0" algn="ctr" rtl="0">
              <a:lnSpc>
                <a:spcPct val="100000"/>
              </a:lnSpc>
              <a:spcBef>
                <a:spcPts val="0"/>
              </a:spcBef>
              <a:buNone/>
            </a:pPr>
            <a:r>
              <a:rPr lang="en" sz="1600">
                <a:solidFill>
                  <a:srgbClr val="FFFFFF"/>
                </a:solidFill>
                <a:latin typeface="Proxima Nova"/>
                <a:ea typeface="Proxima Nova"/>
                <a:cs typeface="Proxima Nova"/>
                <a:sym typeface="Proxima Nova"/>
              </a:rPr>
              <a:t>Container Isolation</a:t>
            </a:r>
          </a:p>
        </p:txBody>
      </p:sp>
      <p:sp>
        <p:nvSpPr>
          <p:cNvPr id="790" name="Shape 790"/>
          <p:cNvSpPr txBox="1"/>
          <p:nvPr/>
        </p:nvSpPr>
        <p:spPr>
          <a:xfrm>
            <a:off x="4616830" y="2387705"/>
            <a:ext cx="3080099" cy="456900"/>
          </a:xfrm>
          <a:prstGeom prst="rect">
            <a:avLst/>
          </a:prstGeom>
          <a:solidFill>
            <a:srgbClr val="004153"/>
          </a:solidFill>
          <a:ln>
            <a:noFill/>
          </a:ln>
        </p:spPr>
        <p:txBody>
          <a:bodyPr lIns="91425" tIns="91425" rIns="91425" bIns="91425" anchor="t" anchorCtr="0">
            <a:noAutofit/>
          </a:bodyPr>
          <a:lstStyle/>
          <a:p>
            <a:pPr lvl="0" algn="ctr" rtl="0">
              <a:lnSpc>
                <a:spcPct val="100000"/>
              </a:lnSpc>
              <a:spcBef>
                <a:spcPts val="0"/>
              </a:spcBef>
              <a:buNone/>
            </a:pPr>
            <a:r>
              <a:rPr lang="en" sz="1600">
                <a:solidFill>
                  <a:srgbClr val="FFFFFF"/>
                </a:solidFill>
                <a:latin typeface="Proxima Nova"/>
                <a:ea typeface="Proxima Nova"/>
                <a:cs typeface="Proxima Nova"/>
                <a:sym typeface="Proxima Nova"/>
              </a:rPr>
              <a:t>Image Build Automation</a:t>
            </a:r>
          </a:p>
        </p:txBody>
      </p:sp>
      <p:sp>
        <p:nvSpPr>
          <p:cNvPr id="791" name="Shape 791"/>
          <p:cNvSpPr txBox="1"/>
          <p:nvPr/>
        </p:nvSpPr>
        <p:spPr>
          <a:xfrm>
            <a:off x="4616830" y="1843440"/>
            <a:ext cx="3080099" cy="456900"/>
          </a:xfrm>
          <a:prstGeom prst="rect">
            <a:avLst/>
          </a:prstGeom>
          <a:solidFill>
            <a:srgbClr val="004153"/>
          </a:solidFill>
          <a:ln>
            <a:noFill/>
          </a:ln>
        </p:spPr>
        <p:txBody>
          <a:bodyPr lIns="91425" tIns="91425" rIns="91425" bIns="91425" anchor="t" anchorCtr="0">
            <a:noAutofit/>
          </a:bodyPr>
          <a:lstStyle/>
          <a:p>
            <a:pPr lvl="0" algn="ctr" rtl="0">
              <a:lnSpc>
                <a:spcPct val="100000"/>
              </a:lnSpc>
              <a:spcBef>
                <a:spcPts val="0"/>
              </a:spcBef>
              <a:buNone/>
            </a:pPr>
            <a:r>
              <a:rPr lang="en" sz="1600">
                <a:solidFill>
                  <a:srgbClr val="FFFFFF"/>
                </a:solidFill>
                <a:latin typeface="Proxima Nova"/>
                <a:ea typeface="Proxima Nova"/>
                <a:cs typeface="Proxima Nova"/>
                <a:sym typeface="Proxima Nova"/>
              </a:rPr>
              <a:t>Quota Management</a:t>
            </a:r>
          </a:p>
        </p:txBody>
      </p:sp>
      <p:sp>
        <p:nvSpPr>
          <p:cNvPr id="792" name="Shape 792"/>
          <p:cNvSpPr txBox="1"/>
          <p:nvPr/>
        </p:nvSpPr>
        <p:spPr>
          <a:xfrm>
            <a:off x="4616830" y="1299175"/>
            <a:ext cx="3080099" cy="456900"/>
          </a:xfrm>
          <a:prstGeom prst="rect">
            <a:avLst/>
          </a:prstGeom>
          <a:solidFill>
            <a:srgbClr val="004153"/>
          </a:solidFill>
          <a:ln>
            <a:noFill/>
          </a:ln>
        </p:spPr>
        <p:txBody>
          <a:bodyPr lIns="91425" tIns="91425" rIns="91425" bIns="91425" anchor="t" anchorCtr="0">
            <a:noAutofit/>
          </a:bodyPr>
          <a:lstStyle/>
          <a:p>
            <a:pPr lvl="0" algn="ctr" rtl="0">
              <a:lnSpc>
                <a:spcPct val="100000"/>
              </a:lnSpc>
              <a:spcBef>
                <a:spcPts val="0"/>
              </a:spcBef>
              <a:buNone/>
            </a:pPr>
            <a:r>
              <a:rPr lang="en" sz="1600">
                <a:solidFill>
                  <a:srgbClr val="FFFFFF"/>
                </a:solidFill>
                <a:latin typeface="Proxima Nova"/>
                <a:ea typeface="Proxima Nova"/>
                <a:cs typeface="Proxima Nova"/>
                <a:sym typeface="Proxima Nova"/>
              </a:rPr>
              <a:t>Teams and Collaboration</a:t>
            </a:r>
          </a:p>
        </p:txBody>
      </p:sp>
      <p:sp>
        <p:nvSpPr>
          <p:cNvPr id="793" name="Shape 793"/>
          <p:cNvSpPr txBox="1"/>
          <p:nvPr/>
        </p:nvSpPr>
        <p:spPr>
          <a:xfrm>
            <a:off x="1447069" y="4020500"/>
            <a:ext cx="3080100" cy="456900"/>
          </a:xfrm>
          <a:prstGeom prst="rect">
            <a:avLst/>
          </a:prstGeom>
          <a:solidFill>
            <a:srgbClr val="004153"/>
          </a:solidFill>
          <a:ln>
            <a:noFill/>
          </a:ln>
        </p:spPr>
        <p:txBody>
          <a:bodyPr lIns="91425" tIns="91425" rIns="91425" bIns="91425" anchor="t" anchorCtr="0">
            <a:noAutofit/>
          </a:bodyPr>
          <a:lstStyle/>
          <a:p>
            <a:pPr lvl="0" algn="ctr" rtl="0">
              <a:lnSpc>
                <a:spcPct val="100000"/>
              </a:lnSpc>
              <a:spcBef>
                <a:spcPts val="0"/>
              </a:spcBef>
              <a:buNone/>
            </a:pPr>
            <a:r>
              <a:rPr lang="en" sz="1600">
                <a:solidFill>
                  <a:srgbClr val="FFFFFF"/>
                </a:solidFill>
                <a:latin typeface="Proxima Nova"/>
                <a:ea typeface="Proxima Nova"/>
                <a:cs typeface="Proxima Nova"/>
                <a:sym typeface="Proxima Nova"/>
              </a:rPr>
              <a:t>Infrastructure Visibility</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797"/>
        <p:cNvGrpSpPr/>
        <p:nvPr/>
      </p:nvGrpSpPr>
      <p:grpSpPr>
        <a:xfrm>
          <a:off x="0" y="0"/>
          <a:ext cx="0" cy="0"/>
          <a:chOff x="0" y="0"/>
          <a:chExt cx="0" cy="0"/>
        </a:xfrm>
      </p:grpSpPr>
      <p:sp>
        <p:nvSpPr>
          <p:cNvPr id="798" name="Shape 798"/>
          <p:cNvSpPr txBox="1">
            <a:spLocks noGrp="1"/>
          </p:cNvSpPr>
          <p:nvPr>
            <p:ph type="body" idx="1"/>
          </p:nvPr>
        </p:nvSpPr>
        <p:spPr>
          <a:xfrm>
            <a:off x="262890" y="437314"/>
            <a:ext cx="4606290" cy="3094555"/>
          </a:xfrm>
          <a:prstGeom prst="rect">
            <a:avLst/>
          </a:prstGeom>
        </p:spPr>
        <p:txBody>
          <a:bodyPr lIns="91425" tIns="91425" rIns="91425" bIns="91425" anchor="t" anchorCtr="0">
            <a:noAutofit/>
          </a:bodyPr>
          <a:lstStyle/>
          <a:p>
            <a:pPr marL="285750" indent="-285750"/>
            <a:r>
              <a:rPr lang="en" sz="1800" dirty="0"/>
              <a:t>Docker </a:t>
            </a:r>
          </a:p>
          <a:p>
            <a:pPr marL="285750" indent="-285750"/>
            <a:r>
              <a:rPr lang="en" sz="1800" dirty="0"/>
              <a:t>Leading enterprise distribution of </a:t>
            </a:r>
            <a:r>
              <a:rPr lang="en-US" sz="1800" dirty="0"/>
              <a:t>Kubernetes</a:t>
            </a:r>
          </a:p>
          <a:p>
            <a:pPr marL="285750" indent="-285750"/>
            <a:r>
              <a:rPr lang="en" sz="1800" dirty="0">
                <a:solidFill>
                  <a:srgbClr val="FF0000"/>
                </a:solidFill>
              </a:rPr>
              <a:t>Building</a:t>
            </a:r>
            <a:r>
              <a:rPr lang="en" sz="1800" dirty="0"/>
              <a:t>, </a:t>
            </a:r>
            <a:r>
              <a:rPr lang="en" sz="1800" dirty="0">
                <a:solidFill>
                  <a:srgbClr val="FF0000"/>
                </a:solidFill>
              </a:rPr>
              <a:t>Distributing</a:t>
            </a:r>
            <a:r>
              <a:rPr lang="en" sz="1800" dirty="0"/>
              <a:t> and </a:t>
            </a:r>
            <a:r>
              <a:rPr lang="en" sz="1800" dirty="0">
                <a:solidFill>
                  <a:srgbClr val="FF0000"/>
                </a:solidFill>
              </a:rPr>
              <a:t>Running</a:t>
            </a:r>
            <a:r>
              <a:rPr lang="en" sz="1800" dirty="0"/>
              <a:t> containers at scale</a:t>
            </a:r>
          </a:p>
          <a:p>
            <a:pPr marL="285750" indent="-285750"/>
            <a:r>
              <a:rPr lang="en-US" sz="1800" dirty="0"/>
              <a:t>Rapid Application</a:t>
            </a:r>
          </a:p>
          <a:p>
            <a:pPr marL="285750" indent="-285750"/>
            <a:r>
              <a:rPr lang="en-US" sz="1800" dirty="0"/>
              <a:t>Deployment</a:t>
            </a:r>
          </a:p>
          <a:p>
            <a:pPr marL="285750" indent="-285750"/>
            <a:r>
              <a:rPr lang="en-US" sz="1800" dirty="0"/>
              <a:t>Scaling</a:t>
            </a:r>
            <a:endParaRPr lang="en" sz="1800" dirty="0"/>
          </a:p>
        </p:txBody>
      </p:sp>
      <p:pic>
        <p:nvPicPr>
          <p:cNvPr id="799" name="Shape 799"/>
          <p:cNvPicPr preferRelativeResize="0"/>
          <p:nvPr/>
        </p:nvPicPr>
        <p:blipFill>
          <a:blip r:embed="rId3">
            <a:alphaModFix/>
          </a:blip>
          <a:stretch>
            <a:fillRect/>
          </a:stretch>
        </p:blipFill>
        <p:spPr>
          <a:xfrm>
            <a:off x="5049255" y="1981800"/>
            <a:ext cx="3453524" cy="88722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98">
                                            <p:txEl>
                                              <p:pRg st="0" end="0"/>
                                            </p:txEl>
                                          </p:spTgt>
                                        </p:tgtEl>
                                        <p:attrNameLst>
                                          <p:attrName>style.visibility</p:attrName>
                                        </p:attrNameLst>
                                      </p:cBhvr>
                                      <p:to>
                                        <p:strVal val="visible"/>
                                      </p:to>
                                    </p:set>
                                    <p:animEffect transition="in" filter="fade">
                                      <p:cBhvr>
                                        <p:cTn id="7" dur="500"/>
                                        <p:tgtEl>
                                          <p:spTgt spid="79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98">
                                            <p:txEl>
                                              <p:pRg st="1" end="1"/>
                                            </p:txEl>
                                          </p:spTgt>
                                        </p:tgtEl>
                                        <p:attrNameLst>
                                          <p:attrName>style.visibility</p:attrName>
                                        </p:attrNameLst>
                                      </p:cBhvr>
                                      <p:to>
                                        <p:strVal val="visible"/>
                                      </p:to>
                                    </p:set>
                                    <p:animEffect transition="in" filter="fade">
                                      <p:cBhvr>
                                        <p:cTn id="12" dur="500"/>
                                        <p:tgtEl>
                                          <p:spTgt spid="79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98">
                                            <p:txEl>
                                              <p:pRg st="2" end="2"/>
                                            </p:txEl>
                                          </p:spTgt>
                                        </p:tgtEl>
                                        <p:attrNameLst>
                                          <p:attrName>style.visibility</p:attrName>
                                        </p:attrNameLst>
                                      </p:cBhvr>
                                      <p:to>
                                        <p:strVal val="visible"/>
                                      </p:to>
                                    </p:set>
                                    <p:animEffect transition="in" filter="fade">
                                      <p:cBhvr>
                                        <p:cTn id="17" dur="500"/>
                                        <p:tgtEl>
                                          <p:spTgt spid="79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98">
                                            <p:txEl>
                                              <p:pRg st="3" end="3"/>
                                            </p:txEl>
                                          </p:spTgt>
                                        </p:tgtEl>
                                        <p:attrNameLst>
                                          <p:attrName>style.visibility</p:attrName>
                                        </p:attrNameLst>
                                      </p:cBhvr>
                                      <p:to>
                                        <p:strVal val="visible"/>
                                      </p:to>
                                    </p:set>
                                    <p:animEffect transition="in" filter="fade">
                                      <p:cBhvr>
                                        <p:cTn id="22" dur="500"/>
                                        <p:tgtEl>
                                          <p:spTgt spid="79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98">
                                            <p:txEl>
                                              <p:pRg st="4" end="4"/>
                                            </p:txEl>
                                          </p:spTgt>
                                        </p:tgtEl>
                                        <p:attrNameLst>
                                          <p:attrName>style.visibility</p:attrName>
                                        </p:attrNameLst>
                                      </p:cBhvr>
                                      <p:to>
                                        <p:strVal val="visible"/>
                                      </p:to>
                                    </p:set>
                                    <p:animEffect transition="in" filter="fade">
                                      <p:cBhvr>
                                        <p:cTn id="27" dur="500"/>
                                        <p:tgtEl>
                                          <p:spTgt spid="798">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98">
                                            <p:txEl>
                                              <p:pRg st="5" end="5"/>
                                            </p:txEl>
                                          </p:spTgt>
                                        </p:tgtEl>
                                        <p:attrNameLst>
                                          <p:attrName>style.visibility</p:attrName>
                                        </p:attrNameLst>
                                      </p:cBhvr>
                                      <p:to>
                                        <p:strVal val="visible"/>
                                      </p:to>
                                    </p:set>
                                    <p:animEffect transition="in" filter="fade">
                                      <p:cBhvr>
                                        <p:cTn id="32" dur="500"/>
                                        <p:tgtEl>
                                          <p:spTgt spid="798">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C4C192A-0AA0-417F-8CE5-B2A0C4130227}"/>
              </a:ext>
            </a:extLst>
          </p:cNvPr>
          <p:cNvSpPr>
            <a:spLocks noGrp="1"/>
          </p:cNvSpPr>
          <p:nvPr>
            <p:ph type="body" idx="1"/>
          </p:nvPr>
        </p:nvSpPr>
        <p:spPr/>
        <p:txBody>
          <a:bodyPr/>
          <a:lstStyle/>
          <a:p>
            <a:endParaRPr lang="en-US"/>
          </a:p>
        </p:txBody>
      </p:sp>
      <p:sp>
        <p:nvSpPr>
          <p:cNvPr id="3" name="Title 2">
            <a:extLst>
              <a:ext uri="{FF2B5EF4-FFF2-40B4-BE49-F238E27FC236}">
                <a16:creationId xmlns:a16="http://schemas.microsoft.com/office/drawing/2014/main" id="{490F9221-FCA5-4FE7-B847-46C4BBC202A8}"/>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D1FA56AB-6DA9-4195-BFCD-CF313A0AF7EF}"/>
              </a:ext>
            </a:extLst>
          </p:cNvPr>
          <p:cNvPicPr>
            <a:picLocks noChangeAspect="1"/>
          </p:cNvPicPr>
          <p:nvPr/>
        </p:nvPicPr>
        <p:blipFill>
          <a:blip r:embed="rId2"/>
          <a:stretch>
            <a:fillRect/>
          </a:stretch>
        </p:blipFill>
        <p:spPr>
          <a:xfrm>
            <a:off x="0" y="23782"/>
            <a:ext cx="9144000" cy="4730175"/>
          </a:xfrm>
          <a:prstGeom prst="rect">
            <a:avLst/>
          </a:prstGeom>
        </p:spPr>
      </p:pic>
    </p:spTree>
    <p:extLst>
      <p:ext uri="{BB962C8B-B14F-4D97-AF65-F5344CB8AC3E}">
        <p14:creationId xmlns:p14="http://schemas.microsoft.com/office/powerpoint/2010/main" val="42439367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Shape 1046"/>
        <p:cNvGrpSpPr/>
        <p:nvPr/>
      </p:nvGrpSpPr>
      <p:grpSpPr>
        <a:xfrm>
          <a:off x="0" y="0"/>
          <a:ext cx="0" cy="0"/>
          <a:chOff x="0" y="0"/>
          <a:chExt cx="0" cy="0"/>
        </a:xfrm>
      </p:grpSpPr>
      <p:sp>
        <p:nvSpPr>
          <p:cNvPr id="2" name="TextBox 1">
            <a:extLst>
              <a:ext uri="{FF2B5EF4-FFF2-40B4-BE49-F238E27FC236}">
                <a16:creationId xmlns:a16="http://schemas.microsoft.com/office/drawing/2014/main" id="{40267D3C-A8F5-4366-9244-03569A7B5E8D}"/>
              </a:ext>
            </a:extLst>
          </p:cNvPr>
          <p:cNvSpPr txBox="1"/>
          <p:nvPr/>
        </p:nvSpPr>
        <p:spPr>
          <a:xfrm>
            <a:off x="2143918" y="1600724"/>
            <a:ext cx="5004896" cy="830997"/>
          </a:xfrm>
          <a:prstGeom prst="rect">
            <a:avLst/>
          </a:prstGeom>
          <a:noFill/>
        </p:spPr>
        <p:txBody>
          <a:bodyPr wrap="none" rtlCol="0">
            <a:spAutoFit/>
          </a:bodyPr>
          <a:lstStyle/>
          <a:p>
            <a:r>
              <a:rPr lang="en-US" sz="4800" dirty="0"/>
              <a:t>ARCHITECTURE</a:t>
            </a:r>
          </a:p>
        </p:txBody>
      </p:sp>
    </p:spTree>
    <p:extLst>
      <p:ext uri="{BB962C8B-B14F-4D97-AF65-F5344CB8AC3E}">
        <p14:creationId xmlns:p14="http://schemas.microsoft.com/office/powerpoint/2010/main" val="33422296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Shape 236"/>
          <p:cNvSpPr txBox="1"/>
          <p:nvPr/>
        </p:nvSpPr>
        <p:spPr>
          <a:xfrm>
            <a:off x="1207650" y="134300"/>
            <a:ext cx="2808000" cy="755700"/>
          </a:xfrm>
          <a:prstGeom prst="rect">
            <a:avLst/>
          </a:prstGeom>
          <a:noFill/>
          <a:ln>
            <a:noFill/>
          </a:ln>
        </p:spPr>
        <p:txBody>
          <a:bodyPr lIns="91425" tIns="91425" rIns="91425" bIns="91425" anchor="b" anchorCtr="0">
            <a:noAutofit/>
          </a:bodyPr>
          <a:lstStyle/>
          <a:p>
            <a:pPr lvl="0" rtl="0">
              <a:spcBef>
                <a:spcPts val="0"/>
              </a:spcBef>
              <a:buNone/>
            </a:pPr>
            <a:r>
              <a:rPr lang="en-US" sz="2800" dirty="0">
                <a:solidFill>
                  <a:srgbClr val="000000"/>
                </a:solidFill>
                <a:latin typeface="Proxima Nova"/>
                <a:ea typeface="Proxima Nova"/>
                <a:cs typeface="Proxima Nova"/>
                <a:sym typeface="Proxima Nova"/>
              </a:rPr>
              <a:t>Introductions</a:t>
            </a:r>
            <a:endParaRPr lang="en" sz="2800" dirty="0">
              <a:solidFill>
                <a:srgbClr val="000000"/>
              </a:solidFill>
              <a:latin typeface="Proxima Nova"/>
              <a:ea typeface="Proxima Nova"/>
              <a:cs typeface="Proxima Nova"/>
              <a:sym typeface="Proxima Nova"/>
            </a:endParaRPr>
          </a:p>
        </p:txBody>
      </p:sp>
      <p:sp>
        <p:nvSpPr>
          <p:cNvPr id="237" name="Shape 237"/>
          <p:cNvSpPr txBox="1"/>
          <p:nvPr/>
        </p:nvSpPr>
        <p:spPr>
          <a:xfrm>
            <a:off x="1223010" y="890000"/>
            <a:ext cx="4709160" cy="2653300"/>
          </a:xfrm>
          <a:prstGeom prst="rect">
            <a:avLst/>
          </a:prstGeom>
          <a:noFill/>
          <a:ln>
            <a:noFill/>
          </a:ln>
        </p:spPr>
        <p:txBody>
          <a:bodyPr lIns="91425" tIns="91425" rIns="91425" bIns="91425" anchor="t" anchorCtr="0">
            <a:noAutofit/>
          </a:bodyPr>
          <a:lstStyle/>
          <a:p>
            <a:pPr marL="285750" lvl="0" indent="-285750" rtl="0">
              <a:lnSpc>
                <a:spcPct val="115000"/>
              </a:lnSpc>
              <a:spcBef>
                <a:spcPts val="600"/>
              </a:spcBef>
              <a:buFont typeface="Arial" panose="020B0604020202020204" pitchFamily="34" charset="0"/>
              <a:buChar char="•"/>
            </a:pPr>
            <a:r>
              <a:rPr lang="en" sz="1800" dirty="0">
                <a:solidFill>
                  <a:srgbClr val="000000"/>
                </a:solidFill>
                <a:latin typeface="Proxima Nova"/>
                <a:ea typeface="Proxima Nova"/>
                <a:cs typeface="Proxima Nova"/>
                <a:sym typeface="Proxima Nova"/>
              </a:rPr>
              <a:t>Name</a:t>
            </a:r>
          </a:p>
          <a:p>
            <a:pPr marL="285750" lvl="0" indent="-285750" rtl="0">
              <a:lnSpc>
                <a:spcPct val="115000"/>
              </a:lnSpc>
              <a:spcBef>
                <a:spcPts val="600"/>
              </a:spcBef>
              <a:buFont typeface="Arial" panose="020B0604020202020204" pitchFamily="34" charset="0"/>
              <a:buChar char="•"/>
            </a:pPr>
            <a:r>
              <a:rPr lang="en" sz="1800" dirty="0">
                <a:latin typeface="Proxima Nova"/>
                <a:ea typeface="Proxima Nova"/>
                <a:cs typeface="Proxima Nova"/>
                <a:sym typeface="Proxima Nova"/>
              </a:rPr>
              <a:t>Role/Title</a:t>
            </a:r>
          </a:p>
          <a:p>
            <a:pPr marL="285750" lvl="0" indent="-285750" rtl="0">
              <a:lnSpc>
                <a:spcPct val="115000"/>
              </a:lnSpc>
              <a:spcBef>
                <a:spcPts val="600"/>
              </a:spcBef>
              <a:buFont typeface="Arial" panose="020B0604020202020204" pitchFamily="34" charset="0"/>
              <a:buChar char="•"/>
            </a:pPr>
            <a:r>
              <a:rPr lang="en" sz="1800" dirty="0">
                <a:solidFill>
                  <a:srgbClr val="000000"/>
                </a:solidFill>
                <a:latin typeface="Proxima Nova"/>
                <a:ea typeface="Proxima Nova"/>
                <a:cs typeface="Proxima Nova"/>
                <a:sym typeface="Proxima Nova"/>
              </a:rPr>
              <a:t>Experience/knowledge with Containers?</a:t>
            </a:r>
          </a:p>
        </p:txBody>
      </p:sp>
    </p:spTree>
    <p:extLst>
      <p:ext uri="{BB962C8B-B14F-4D97-AF65-F5344CB8AC3E}">
        <p14:creationId xmlns:p14="http://schemas.microsoft.com/office/powerpoint/2010/main" val="3563634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7">
                                            <p:txEl>
                                              <p:pRg st="0" end="0"/>
                                            </p:txEl>
                                          </p:spTgt>
                                        </p:tgtEl>
                                        <p:attrNameLst>
                                          <p:attrName>style.visibility</p:attrName>
                                        </p:attrNameLst>
                                      </p:cBhvr>
                                      <p:to>
                                        <p:strVal val="visible"/>
                                      </p:to>
                                    </p:set>
                                    <p:animEffect transition="in" filter="fade">
                                      <p:cBhvr>
                                        <p:cTn id="7" dur="500"/>
                                        <p:tgtEl>
                                          <p:spTgt spid="23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37">
                                            <p:txEl>
                                              <p:pRg st="1" end="1"/>
                                            </p:txEl>
                                          </p:spTgt>
                                        </p:tgtEl>
                                        <p:attrNameLst>
                                          <p:attrName>style.visibility</p:attrName>
                                        </p:attrNameLst>
                                      </p:cBhvr>
                                      <p:to>
                                        <p:strVal val="visible"/>
                                      </p:to>
                                    </p:set>
                                    <p:animEffect transition="in" filter="fade">
                                      <p:cBhvr>
                                        <p:cTn id="12" dur="500"/>
                                        <p:tgtEl>
                                          <p:spTgt spid="23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37">
                                            <p:txEl>
                                              <p:pRg st="2" end="2"/>
                                            </p:txEl>
                                          </p:spTgt>
                                        </p:tgtEl>
                                        <p:attrNameLst>
                                          <p:attrName>style.visibility</p:attrName>
                                        </p:attrNameLst>
                                      </p:cBhvr>
                                      <p:to>
                                        <p:strVal val="visible"/>
                                      </p:to>
                                    </p:set>
                                    <p:animEffect transition="in" filter="fade">
                                      <p:cBhvr>
                                        <p:cTn id="17" dur="500"/>
                                        <p:tgtEl>
                                          <p:spTgt spid="23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636"/>
        <p:cNvGrpSpPr/>
        <p:nvPr/>
      </p:nvGrpSpPr>
      <p:grpSpPr>
        <a:xfrm>
          <a:off x="0" y="0"/>
          <a:ext cx="0" cy="0"/>
          <a:chOff x="0" y="0"/>
          <a:chExt cx="0" cy="0"/>
        </a:xfrm>
      </p:grpSpPr>
      <p:sp>
        <p:nvSpPr>
          <p:cNvPr id="1637" name="Shape 1637"/>
          <p:cNvSpPr txBox="1">
            <a:spLocks noGrp="1"/>
          </p:cNvSpPr>
          <p:nvPr>
            <p:ph type="title"/>
          </p:nvPr>
        </p:nvSpPr>
        <p:spPr>
          <a:xfrm>
            <a:off x="134350" y="104500"/>
            <a:ext cx="7143000" cy="3507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en"/>
              <a:t>OpenShift runs on your choice of infrastructure</a:t>
            </a:r>
            <a:endParaRPr/>
          </a:p>
        </p:txBody>
      </p:sp>
      <p:grpSp>
        <p:nvGrpSpPr>
          <p:cNvPr id="1638" name="Shape 1638"/>
          <p:cNvGrpSpPr/>
          <p:nvPr/>
        </p:nvGrpSpPr>
        <p:grpSpPr>
          <a:xfrm>
            <a:off x="2619875" y="4108010"/>
            <a:ext cx="5682885" cy="625062"/>
            <a:chOff x="2619875" y="4085196"/>
            <a:chExt cx="5312101" cy="584279"/>
          </a:xfrm>
        </p:grpSpPr>
        <p:pic>
          <p:nvPicPr>
            <p:cNvPr id="1639" name="Shape 1639"/>
            <p:cNvPicPr preferRelativeResize="0"/>
            <p:nvPr/>
          </p:nvPicPr>
          <p:blipFill>
            <a:blip r:embed="rId3">
              <a:alphaModFix/>
            </a:blip>
            <a:stretch>
              <a:fillRect/>
            </a:stretch>
          </p:blipFill>
          <p:spPr>
            <a:xfrm>
              <a:off x="2619875" y="4085196"/>
              <a:ext cx="5312101" cy="584279"/>
            </a:xfrm>
            <a:prstGeom prst="rect">
              <a:avLst/>
            </a:prstGeom>
            <a:noFill/>
            <a:ln>
              <a:noFill/>
            </a:ln>
          </p:spPr>
        </p:pic>
        <p:pic>
          <p:nvPicPr>
            <p:cNvPr id="1640" name="Shape 1640"/>
            <p:cNvPicPr preferRelativeResize="0"/>
            <p:nvPr/>
          </p:nvPicPr>
          <p:blipFill>
            <a:blip r:embed="rId4">
              <a:alphaModFix/>
            </a:blip>
            <a:stretch>
              <a:fillRect/>
            </a:stretch>
          </p:blipFill>
          <p:spPr>
            <a:xfrm>
              <a:off x="3725891" y="4177719"/>
              <a:ext cx="3100060" cy="399250"/>
            </a:xfrm>
            <a:prstGeom prst="rect">
              <a:avLst/>
            </a:prstGeom>
            <a:noFill/>
            <a:ln>
              <a:noFill/>
            </a:ln>
          </p:spPr>
        </p:pic>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644"/>
        <p:cNvGrpSpPr/>
        <p:nvPr/>
      </p:nvGrpSpPr>
      <p:grpSpPr>
        <a:xfrm>
          <a:off x="0" y="0"/>
          <a:ext cx="0" cy="0"/>
          <a:chOff x="0" y="0"/>
          <a:chExt cx="0" cy="0"/>
        </a:xfrm>
      </p:grpSpPr>
      <p:sp>
        <p:nvSpPr>
          <p:cNvPr id="1645" name="Shape 1645"/>
          <p:cNvSpPr txBox="1">
            <a:spLocks noGrp="1"/>
          </p:cNvSpPr>
          <p:nvPr>
            <p:ph type="title"/>
          </p:nvPr>
        </p:nvSpPr>
        <p:spPr>
          <a:xfrm>
            <a:off x="134350" y="104500"/>
            <a:ext cx="7365300" cy="3507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a:t>Nodes are instances of RHEL where apps will run</a:t>
            </a:r>
            <a:endParaRPr/>
          </a:p>
        </p:txBody>
      </p:sp>
      <p:pic>
        <p:nvPicPr>
          <p:cNvPr id="1646" name="Shape 1646"/>
          <p:cNvPicPr preferRelativeResize="0"/>
          <p:nvPr/>
        </p:nvPicPr>
        <p:blipFill>
          <a:blip r:embed="rId3">
            <a:alphaModFix/>
          </a:blip>
          <a:stretch>
            <a:fillRect/>
          </a:stretch>
        </p:blipFill>
        <p:spPr>
          <a:xfrm>
            <a:off x="2619875" y="1000712"/>
            <a:ext cx="4860824" cy="2561450"/>
          </a:xfrm>
          <a:prstGeom prst="rect">
            <a:avLst/>
          </a:prstGeom>
          <a:noFill/>
          <a:ln>
            <a:noFill/>
          </a:ln>
        </p:spPr>
      </p:pic>
      <p:pic>
        <p:nvPicPr>
          <p:cNvPr id="1647" name="Shape 1647"/>
          <p:cNvPicPr preferRelativeResize="0"/>
          <p:nvPr/>
        </p:nvPicPr>
        <p:blipFill>
          <a:blip r:embed="rId4">
            <a:alphaModFix/>
          </a:blip>
          <a:stretch>
            <a:fillRect/>
          </a:stretch>
        </p:blipFill>
        <p:spPr>
          <a:xfrm>
            <a:off x="5248350" y="2350282"/>
            <a:ext cx="988916" cy="1142748"/>
          </a:xfrm>
          <a:prstGeom prst="rect">
            <a:avLst/>
          </a:prstGeom>
          <a:noFill/>
          <a:ln>
            <a:noFill/>
          </a:ln>
        </p:spPr>
      </p:pic>
      <p:grpSp>
        <p:nvGrpSpPr>
          <p:cNvPr id="1648" name="Shape 1648"/>
          <p:cNvGrpSpPr/>
          <p:nvPr/>
        </p:nvGrpSpPr>
        <p:grpSpPr>
          <a:xfrm>
            <a:off x="2619875" y="4108010"/>
            <a:ext cx="5682885" cy="625062"/>
            <a:chOff x="2619875" y="4085196"/>
            <a:chExt cx="5312101" cy="584279"/>
          </a:xfrm>
        </p:grpSpPr>
        <p:pic>
          <p:nvPicPr>
            <p:cNvPr id="1649" name="Shape 1649"/>
            <p:cNvPicPr preferRelativeResize="0"/>
            <p:nvPr/>
          </p:nvPicPr>
          <p:blipFill>
            <a:blip r:embed="rId5">
              <a:alphaModFix/>
            </a:blip>
            <a:stretch>
              <a:fillRect/>
            </a:stretch>
          </p:blipFill>
          <p:spPr>
            <a:xfrm>
              <a:off x="2619875" y="4085196"/>
              <a:ext cx="5312101" cy="584279"/>
            </a:xfrm>
            <a:prstGeom prst="rect">
              <a:avLst/>
            </a:prstGeom>
            <a:noFill/>
            <a:ln>
              <a:noFill/>
            </a:ln>
          </p:spPr>
        </p:pic>
        <p:pic>
          <p:nvPicPr>
            <p:cNvPr id="1650" name="Shape 1650"/>
            <p:cNvPicPr preferRelativeResize="0"/>
            <p:nvPr/>
          </p:nvPicPr>
          <p:blipFill>
            <a:blip r:embed="rId6">
              <a:alphaModFix/>
            </a:blip>
            <a:stretch>
              <a:fillRect/>
            </a:stretch>
          </p:blipFill>
          <p:spPr>
            <a:xfrm>
              <a:off x="3725891" y="4177719"/>
              <a:ext cx="3100060" cy="399250"/>
            </a:xfrm>
            <a:prstGeom prst="rect">
              <a:avLst/>
            </a:prstGeom>
            <a:noFill/>
            <a:ln>
              <a:noFill/>
            </a:ln>
          </p:spPr>
        </p:pic>
      </p:grpSp>
      <p:pic>
        <p:nvPicPr>
          <p:cNvPr id="1651" name="Shape 1651"/>
          <p:cNvPicPr preferRelativeResize="0"/>
          <p:nvPr/>
        </p:nvPicPr>
        <p:blipFill>
          <a:blip r:embed="rId4">
            <a:alphaModFix/>
          </a:blip>
          <a:stretch>
            <a:fillRect/>
          </a:stretch>
        </p:blipFill>
        <p:spPr>
          <a:xfrm>
            <a:off x="4112666" y="1152643"/>
            <a:ext cx="988916" cy="1142748"/>
          </a:xfrm>
          <a:prstGeom prst="rect">
            <a:avLst/>
          </a:prstGeom>
          <a:noFill/>
          <a:ln>
            <a:noFill/>
          </a:ln>
        </p:spPr>
      </p:pic>
      <p:pic>
        <p:nvPicPr>
          <p:cNvPr id="1652" name="Shape 1652"/>
          <p:cNvPicPr preferRelativeResize="0"/>
          <p:nvPr/>
        </p:nvPicPr>
        <p:blipFill>
          <a:blip r:embed="rId4">
            <a:alphaModFix/>
          </a:blip>
          <a:stretch>
            <a:fillRect/>
          </a:stretch>
        </p:blipFill>
        <p:spPr>
          <a:xfrm>
            <a:off x="5248350" y="1146849"/>
            <a:ext cx="988916" cy="1142748"/>
          </a:xfrm>
          <a:prstGeom prst="rect">
            <a:avLst/>
          </a:prstGeom>
          <a:noFill/>
          <a:ln>
            <a:noFill/>
          </a:ln>
        </p:spPr>
      </p:pic>
      <p:pic>
        <p:nvPicPr>
          <p:cNvPr id="1653" name="Shape 1653"/>
          <p:cNvPicPr preferRelativeResize="0"/>
          <p:nvPr/>
        </p:nvPicPr>
        <p:blipFill>
          <a:blip r:embed="rId4">
            <a:alphaModFix/>
          </a:blip>
          <a:stretch>
            <a:fillRect/>
          </a:stretch>
        </p:blipFill>
        <p:spPr>
          <a:xfrm>
            <a:off x="4112666" y="2356076"/>
            <a:ext cx="988916" cy="1142748"/>
          </a:xfrm>
          <a:prstGeom prst="rect">
            <a:avLst/>
          </a:prstGeom>
          <a:noFill/>
          <a:ln>
            <a:noFill/>
          </a:ln>
        </p:spPr>
      </p:pic>
      <p:pic>
        <p:nvPicPr>
          <p:cNvPr id="1654" name="Shape 1654"/>
          <p:cNvPicPr preferRelativeResize="0"/>
          <p:nvPr/>
        </p:nvPicPr>
        <p:blipFill>
          <a:blip r:embed="rId4">
            <a:alphaModFix/>
          </a:blip>
          <a:stretch>
            <a:fillRect/>
          </a:stretch>
        </p:blipFill>
        <p:spPr>
          <a:xfrm>
            <a:off x="6384034" y="1146849"/>
            <a:ext cx="988916" cy="1142748"/>
          </a:xfrm>
          <a:prstGeom prst="rect">
            <a:avLst/>
          </a:prstGeom>
          <a:noFill/>
          <a:ln>
            <a:noFill/>
          </a:ln>
        </p:spPr>
      </p:pic>
      <p:pic>
        <p:nvPicPr>
          <p:cNvPr id="1655" name="Shape 1655"/>
          <p:cNvPicPr preferRelativeResize="0"/>
          <p:nvPr/>
        </p:nvPicPr>
        <p:blipFill>
          <a:blip r:embed="rId4">
            <a:alphaModFix/>
          </a:blip>
          <a:stretch>
            <a:fillRect/>
          </a:stretch>
        </p:blipFill>
        <p:spPr>
          <a:xfrm>
            <a:off x="6384034" y="2350282"/>
            <a:ext cx="988916" cy="1142748"/>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659"/>
        <p:cNvGrpSpPr/>
        <p:nvPr/>
      </p:nvGrpSpPr>
      <p:grpSpPr>
        <a:xfrm>
          <a:off x="0" y="0"/>
          <a:ext cx="0" cy="0"/>
          <a:chOff x="0" y="0"/>
          <a:chExt cx="0" cy="0"/>
        </a:xfrm>
      </p:grpSpPr>
      <p:pic>
        <p:nvPicPr>
          <p:cNvPr id="1660" name="Shape 1660"/>
          <p:cNvPicPr preferRelativeResize="0"/>
          <p:nvPr/>
        </p:nvPicPr>
        <p:blipFill>
          <a:blip r:embed="rId3">
            <a:alphaModFix/>
          </a:blip>
          <a:stretch>
            <a:fillRect/>
          </a:stretch>
        </p:blipFill>
        <p:spPr>
          <a:xfrm>
            <a:off x="1060250" y="790100"/>
            <a:ext cx="7219501" cy="3738325"/>
          </a:xfrm>
          <a:prstGeom prst="rect">
            <a:avLst/>
          </a:prstGeom>
          <a:noFill/>
          <a:ln>
            <a:noFill/>
          </a:ln>
        </p:spPr>
      </p:pic>
      <p:sp>
        <p:nvSpPr>
          <p:cNvPr id="1661" name="Shape 1661"/>
          <p:cNvSpPr txBox="1">
            <a:spLocks noGrp="1"/>
          </p:cNvSpPr>
          <p:nvPr>
            <p:ph type="title"/>
          </p:nvPr>
        </p:nvSpPr>
        <p:spPr>
          <a:xfrm>
            <a:off x="134350" y="104500"/>
            <a:ext cx="7219500" cy="3507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en"/>
              <a:t>Apps and components run in containers</a:t>
            </a:r>
            <a:endParaRPr/>
          </a:p>
        </p:txBody>
      </p:sp>
      <p:sp>
        <p:nvSpPr>
          <p:cNvPr id="1662" name="Shape 1662"/>
          <p:cNvSpPr txBox="1"/>
          <p:nvPr/>
        </p:nvSpPr>
        <p:spPr>
          <a:xfrm>
            <a:off x="1145925" y="1153825"/>
            <a:ext cx="1280700" cy="6117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sz="1800" b="1">
                <a:solidFill>
                  <a:srgbClr val="FFFFFF"/>
                </a:solidFill>
                <a:latin typeface="Proxima Nova"/>
                <a:ea typeface="Proxima Nova"/>
                <a:cs typeface="Proxima Nova"/>
                <a:sym typeface="Proxima Nova"/>
              </a:rPr>
              <a:t>Container Image</a:t>
            </a:r>
            <a:endParaRPr sz="1800" b="1">
              <a:solidFill>
                <a:srgbClr val="FFFFFF"/>
              </a:solidFill>
              <a:latin typeface="Proxima Nova"/>
              <a:ea typeface="Proxima Nova"/>
              <a:cs typeface="Proxima Nova"/>
              <a:sym typeface="Proxima Nova"/>
            </a:endParaRPr>
          </a:p>
        </p:txBody>
      </p:sp>
      <p:sp>
        <p:nvSpPr>
          <p:cNvPr id="1663" name="Shape 1663"/>
          <p:cNvSpPr txBox="1"/>
          <p:nvPr/>
        </p:nvSpPr>
        <p:spPr>
          <a:xfrm>
            <a:off x="1145925" y="2278875"/>
            <a:ext cx="1280700" cy="3507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b="1">
                <a:solidFill>
                  <a:srgbClr val="FFFFFF"/>
                </a:solidFill>
                <a:latin typeface="Proxima Nova"/>
                <a:ea typeface="Proxima Nova"/>
                <a:cs typeface="Proxima Nova"/>
                <a:sym typeface="Proxima Nova"/>
              </a:rPr>
              <a:t>Container</a:t>
            </a:r>
            <a:endParaRPr sz="1800" b="1">
              <a:solidFill>
                <a:srgbClr val="FFFFFF"/>
              </a:solidFill>
              <a:latin typeface="Proxima Nova"/>
              <a:ea typeface="Proxima Nova"/>
              <a:cs typeface="Proxima Nova"/>
              <a:sym typeface="Proxima Nova"/>
            </a:endParaRPr>
          </a:p>
        </p:txBody>
      </p:sp>
      <p:sp>
        <p:nvSpPr>
          <p:cNvPr id="1664" name="Shape 1664"/>
          <p:cNvSpPr txBox="1"/>
          <p:nvPr/>
        </p:nvSpPr>
        <p:spPr>
          <a:xfrm>
            <a:off x="1191024" y="3453450"/>
            <a:ext cx="740645" cy="3507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b="1" dirty="0">
                <a:solidFill>
                  <a:srgbClr val="FFFFFF"/>
                </a:solidFill>
                <a:latin typeface="Proxima Nova"/>
                <a:ea typeface="Proxima Nova"/>
                <a:cs typeface="Proxima Nova"/>
                <a:sym typeface="Proxima Nova"/>
              </a:rPr>
              <a:t>Pod</a:t>
            </a:r>
            <a:endParaRPr sz="1800" b="1" dirty="0">
              <a:solidFill>
                <a:srgbClr val="FFFFFF"/>
              </a:solidFill>
              <a:latin typeface="Proxima Nova"/>
              <a:ea typeface="Proxima Nova"/>
              <a:cs typeface="Proxima Nova"/>
              <a:sym typeface="Proxima Nova"/>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668"/>
        <p:cNvGrpSpPr/>
        <p:nvPr/>
      </p:nvGrpSpPr>
      <p:grpSpPr>
        <a:xfrm>
          <a:off x="0" y="0"/>
          <a:ext cx="0" cy="0"/>
          <a:chOff x="0" y="0"/>
          <a:chExt cx="0" cy="0"/>
        </a:xfrm>
      </p:grpSpPr>
      <p:sp>
        <p:nvSpPr>
          <p:cNvPr id="1669" name="Shape 1669"/>
          <p:cNvSpPr txBox="1">
            <a:spLocks noGrp="1"/>
          </p:cNvSpPr>
          <p:nvPr>
            <p:ph type="title"/>
          </p:nvPr>
        </p:nvSpPr>
        <p:spPr>
          <a:xfrm>
            <a:off x="134350" y="104500"/>
            <a:ext cx="8647800" cy="3507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en"/>
              <a:t>Pods are the orchestrated unit in OpenShift</a:t>
            </a:r>
            <a:endParaRPr/>
          </a:p>
        </p:txBody>
      </p:sp>
      <p:pic>
        <p:nvPicPr>
          <p:cNvPr id="1670" name="Shape 1670"/>
          <p:cNvPicPr preferRelativeResize="0"/>
          <p:nvPr/>
        </p:nvPicPr>
        <p:blipFill>
          <a:blip r:embed="rId3">
            <a:alphaModFix/>
          </a:blip>
          <a:stretch>
            <a:fillRect/>
          </a:stretch>
        </p:blipFill>
        <p:spPr>
          <a:xfrm>
            <a:off x="2006027" y="397762"/>
            <a:ext cx="5270700" cy="4347974"/>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674"/>
        <p:cNvGrpSpPr/>
        <p:nvPr/>
      </p:nvGrpSpPr>
      <p:grpSpPr>
        <a:xfrm>
          <a:off x="0" y="0"/>
          <a:ext cx="0" cy="0"/>
          <a:chOff x="0" y="0"/>
          <a:chExt cx="0" cy="0"/>
        </a:xfrm>
      </p:grpSpPr>
      <p:sp>
        <p:nvSpPr>
          <p:cNvPr id="1675" name="Shape 1675"/>
          <p:cNvSpPr txBox="1">
            <a:spLocks noGrp="1"/>
          </p:cNvSpPr>
          <p:nvPr>
            <p:ph type="title"/>
          </p:nvPr>
        </p:nvSpPr>
        <p:spPr>
          <a:xfrm>
            <a:off x="134350" y="104500"/>
            <a:ext cx="4607400" cy="3507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en"/>
              <a:t>Masters are the Control Plane</a:t>
            </a:r>
            <a:endParaRPr/>
          </a:p>
        </p:txBody>
      </p:sp>
      <p:pic>
        <p:nvPicPr>
          <p:cNvPr id="1676" name="Shape 1676"/>
          <p:cNvPicPr preferRelativeResize="0"/>
          <p:nvPr/>
        </p:nvPicPr>
        <p:blipFill>
          <a:blip r:embed="rId3">
            <a:alphaModFix/>
          </a:blip>
          <a:stretch>
            <a:fillRect/>
          </a:stretch>
        </p:blipFill>
        <p:spPr>
          <a:xfrm>
            <a:off x="2619875" y="1000712"/>
            <a:ext cx="4860824" cy="2561450"/>
          </a:xfrm>
          <a:prstGeom prst="rect">
            <a:avLst/>
          </a:prstGeom>
          <a:noFill/>
          <a:ln>
            <a:noFill/>
          </a:ln>
        </p:spPr>
      </p:pic>
      <p:pic>
        <p:nvPicPr>
          <p:cNvPr id="1677" name="Shape 1677"/>
          <p:cNvPicPr preferRelativeResize="0"/>
          <p:nvPr/>
        </p:nvPicPr>
        <p:blipFill>
          <a:blip r:embed="rId4">
            <a:alphaModFix/>
          </a:blip>
          <a:stretch>
            <a:fillRect/>
          </a:stretch>
        </p:blipFill>
        <p:spPr>
          <a:xfrm>
            <a:off x="5248350" y="2350282"/>
            <a:ext cx="988916" cy="1142748"/>
          </a:xfrm>
          <a:prstGeom prst="rect">
            <a:avLst/>
          </a:prstGeom>
          <a:noFill/>
          <a:ln>
            <a:noFill/>
          </a:ln>
        </p:spPr>
      </p:pic>
      <p:grpSp>
        <p:nvGrpSpPr>
          <p:cNvPr id="1678" name="Shape 1678"/>
          <p:cNvGrpSpPr/>
          <p:nvPr/>
        </p:nvGrpSpPr>
        <p:grpSpPr>
          <a:xfrm>
            <a:off x="2619875" y="4108010"/>
            <a:ext cx="5682885" cy="625062"/>
            <a:chOff x="2619875" y="4085196"/>
            <a:chExt cx="5312101" cy="584279"/>
          </a:xfrm>
        </p:grpSpPr>
        <p:pic>
          <p:nvPicPr>
            <p:cNvPr id="1679" name="Shape 1679"/>
            <p:cNvPicPr preferRelativeResize="0"/>
            <p:nvPr/>
          </p:nvPicPr>
          <p:blipFill>
            <a:blip r:embed="rId5">
              <a:alphaModFix/>
            </a:blip>
            <a:stretch>
              <a:fillRect/>
            </a:stretch>
          </p:blipFill>
          <p:spPr>
            <a:xfrm>
              <a:off x="2619875" y="4085196"/>
              <a:ext cx="5312101" cy="584279"/>
            </a:xfrm>
            <a:prstGeom prst="rect">
              <a:avLst/>
            </a:prstGeom>
            <a:noFill/>
            <a:ln>
              <a:noFill/>
            </a:ln>
          </p:spPr>
        </p:pic>
        <p:pic>
          <p:nvPicPr>
            <p:cNvPr id="1680" name="Shape 1680"/>
            <p:cNvPicPr preferRelativeResize="0"/>
            <p:nvPr/>
          </p:nvPicPr>
          <p:blipFill>
            <a:blip r:embed="rId6">
              <a:alphaModFix/>
            </a:blip>
            <a:stretch>
              <a:fillRect/>
            </a:stretch>
          </p:blipFill>
          <p:spPr>
            <a:xfrm>
              <a:off x="3725891" y="4177719"/>
              <a:ext cx="3100060" cy="399250"/>
            </a:xfrm>
            <a:prstGeom prst="rect">
              <a:avLst/>
            </a:prstGeom>
            <a:noFill/>
            <a:ln>
              <a:noFill/>
            </a:ln>
          </p:spPr>
        </p:pic>
      </p:grpSp>
      <p:pic>
        <p:nvPicPr>
          <p:cNvPr id="1681" name="Shape 1681"/>
          <p:cNvPicPr preferRelativeResize="0"/>
          <p:nvPr/>
        </p:nvPicPr>
        <p:blipFill>
          <a:blip r:embed="rId4">
            <a:alphaModFix/>
          </a:blip>
          <a:stretch>
            <a:fillRect/>
          </a:stretch>
        </p:blipFill>
        <p:spPr>
          <a:xfrm>
            <a:off x="4112666" y="1152643"/>
            <a:ext cx="988916" cy="1142748"/>
          </a:xfrm>
          <a:prstGeom prst="rect">
            <a:avLst/>
          </a:prstGeom>
          <a:noFill/>
          <a:ln>
            <a:noFill/>
          </a:ln>
        </p:spPr>
      </p:pic>
      <p:pic>
        <p:nvPicPr>
          <p:cNvPr id="1682" name="Shape 1682"/>
          <p:cNvPicPr preferRelativeResize="0"/>
          <p:nvPr/>
        </p:nvPicPr>
        <p:blipFill>
          <a:blip r:embed="rId4">
            <a:alphaModFix/>
          </a:blip>
          <a:stretch>
            <a:fillRect/>
          </a:stretch>
        </p:blipFill>
        <p:spPr>
          <a:xfrm>
            <a:off x="5248350" y="1146849"/>
            <a:ext cx="988916" cy="1142748"/>
          </a:xfrm>
          <a:prstGeom prst="rect">
            <a:avLst/>
          </a:prstGeom>
          <a:noFill/>
          <a:ln>
            <a:noFill/>
          </a:ln>
        </p:spPr>
      </p:pic>
      <p:pic>
        <p:nvPicPr>
          <p:cNvPr id="1683" name="Shape 1683"/>
          <p:cNvPicPr preferRelativeResize="0"/>
          <p:nvPr/>
        </p:nvPicPr>
        <p:blipFill>
          <a:blip r:embed="rId4">
            <a:alphaModFix/>
          </a:blip>
          <a:stretch>
            <a:fillRect/>
          </a:stretch>
        </p:blipFill>
        <p:spPr>
          <a:xfrm>
            <a:off x="4112666" y="2356076"/>
            <a:ext cx="988916" cy="1142748"/>
          </a:xfrm>
          <a:prstGeom prst="rect">
            <a:avLst/>
          </a:prstGeom>
          <a:noFill/>
          <a:ln>
            <a:noFill/>
          </a:ln>
        </p:spPr>
      </p:pic>
      <p:pic>
        <p:nvPicPr>
          <p:cNvPr id="1684" name="Shape 1684"/>
          <p:cNvPicPr preferRelativeResize="0"/>
          <p:nvPr/>
        </p:nvPicPr>
        <p:blipFill>
          <a:blip r:embed="rId4">
            <a:alphaModFix/>
          </a:blip>
          <a:stretch>
            <a:fillRect/>
          </a:stretch>
        </p:blipFill>
        <p:spPr>
          <a:xfrm>
            <a:off x="6384034" y="1146849"/>
            <a:ext cx="988916" cy="1142748"/>
          </a:xfrm>
          <a:prstGeom prst="rect">
            <a:avLst/>
          </a:prstGeom>
          <a:noFill/>
          <a:ln>
            <a:noFill/>
          </a:ln>
        </p:spPr>
      </p:pic>
      <p:pic>
        <p:nvPicPr>
          <p:cNvPr id="1685" name="Shape 1685"/>
          <p:cNvPicPr preferRelativeResize="0"/>
          <p:nvPr/>
        </p:nvPicPr>
        <p:blipFill>
          <a:blip r:embed="rId4">
            <a:alphaModFix/>
          </a:blip>
          <a:stretch>
            <a:fillRect/>
          </a:stretch>
        </p:blipFill>
        <p:spPr>
          <a:xfrm>
            <a:off x="6384034" y="2350282"/>
            <a:ext cx="988916" cy="1142748"/>
          </a:xfrm>
          <a:prstGeom prst="rect">
            <a:avLst/>
          </a:prstGeom>
          <a:noFill/>
          <a:ln>
            <a:noFill/>
          </a:ln>
        </p:spPr>
      </p:pic>
      <p:pic>
        <p:nvPicPr>
          <p:cNvPr id="1686" name="Shape 1686"/>
          <p:cNvPicPr preferRelativeResize="0"/>
          <p:nvPr/>
        </p:nvPicPr>
        <p:blipFill>
          <a:blip r:embed="rId7">
            <a:alphaModFix/>
          </a:blip>
          <a:stretch>
            <a:fillRect/>
          </a:stretch>
        </p:blipFill>
        <p:spPr>
          <a:xfrm>
            <a:off x="2702577" y="1152672"/>
            <a:ext cx="1311029" cy="2340423"/>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690"/>
        <p:cNvGrpSpPr/>
        <p:nvPr/>
      </p:nvGrpSpPr>
      <p:grpSpPr>
        <a:xfrm>
          <a:off x="0" y="0"/>
          <a:ext cx="0" cy="0"/>
          <a:chOff x="0" y="0"/>
          <a:chExt cx="0" cy="0"/>
        </a:xfrm>
      </p:grpSpPr>
      <p:sp>
        <p:nvSpPr>
          <p:cNvPr id="1691" name="Shape 1691"/>
          <p:cNvSpPr txBox="1">
            <a:spLocks noGrp="1"/>
          </p:cNvSpPr>
          <p:nvPr>
            <p:ph type="title"/>
          </p:nvPr>
        </p:nvSpPr>
        <p:spPr>
          <a:xfrm>
            <a:off x="134350" y="104500"/>
            <a:ext cx="4607400" cy="3507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a:t>API and Authentication</a:t>
            </a:r>
            <a:endParaRPr/>
          </a:p>
        </p:txBody>
      </p:sp>
      <p:pic>
        <p:nvPicPr>
          <p:cNvPr id="1692" name="Shape 1692"/>
          <p:cNvPicPr preferRelativeResize="0"/>
          <p:nvPr/>
        </p:nvPicPr>
        <p:blipFill>
          <a:blip r:embed="rId3">
            <a:alphaModFix/>
          </a:blip>
          <a:stretch>
            <a:fillRect/>
          </a:stretch>
        </p:blipFill>
        <p:spPr>
          <a:xfrm>
            <a:off x="2619875" y="1000712"/>
            <a:ext cx="4860824" cy="2561450"/>
          </a:xfrm>
          <a:prstGeom prst="rect">
            <a:avLst/>
          </a:prstGeom>
          <a:noFill/>
          <a:ln>
            <a:noFill/>
          </a:ln>
        </p:spPr>
      </p:pic>
      <p:pic>
        <p:nvPicPr>
          <p:cNvPr id="1693" name="Shape 1693"/>
          <p:cNvPicPr preferRelativeResize="0"/>
          <p:nvPr/>
        </p:nvPicPr>
        <p:blipFill>
          <a:blip r:embed="rId4">
            <a:alphaModFix/>
          </a:blip>
          <a:stretch>
            <a:fillRect/>
          </a:stretch>
        </p:blipFill>
        <p:spPr>
          <a:xfrm>
            <a:off x="5248350" y="2350282"/>
            <a:ext cx="988916" cy="1142748"/>
          </a:xfrm>
          <a:prstGeom prst="rect">
            <a:avLst/>
          </a:prstGeom>
          <a:noFill/>
          <a:ln>
            <a:noFill/>
          </a:ln>
        </p:spPr>
      </p:pic>
      <p:grpSp>
        <p:nvGrpSpPr>
          <p:cNvPr id="1694" name="Shape 1694"/>
          <p:cNvGrpSpPr/>
          <p:nvPr/>
        </p:nvGrpSpPr>
        <p:grpSpPr>
          <a:xfrm>
            <a:off x="2619875" y="4108010"/>
            <a:ext cx="5682885" cy="625062"/>
            <a:chOff x="2619875" y="4085196"/>
            <a:chExt cx="5312101" cy="584279"/>
          </a:xfrm>
        </p:grpSpPr>
        <p:pic>
          <p:nvPicPr>
            <p:cNvPr id="1695" name="Shape 1695"/>
            <p:cNvPicPr preferRelativeResize="0"/>
            <p:nvPr/>
          </p:nvPicPr>
          <p:blipFill>
            <a:blip r:embed="rId5">
              <a:alphaModFix/>
            </a:blip>
            <a:stretch>
              <a:fillRect/>
            </a:stretch>
          </p:blipFill>
          <p:spPr>
            <a:xfrm>
              <a:off x="2619875" y="4085196"/>
              <a:ext cx="5312101" cy="584279"/>
            </a:xfrm>
            <a:prstGeom prst="rect">
              <a:avLst/>
            </a:prstGeom>
            <a:noFill/>
            <a:ln>
              <a:noFill/>
            </a:ln>
          </p:spPr>
        </p:pic>
        <p:pic>
          <p:nvPicPr>
            <p:cNvPr id="1696" name="Shape 1696"/>
            <p:cNvPicPr preferRelativeResize="0"/>
            <p:nvPr/>
          </p:nvPicPr>
          <p:blipFill>
            <a:blip r:embed="rId6">
              <a:alphaModFix/>
            </a:blip>
            <a:stretch>
              <a:fillRect/>
            </a:stretch>
          </p:blipFill>
          <p:spPr>
            <a:xfrm>
              <a:off x="3725891" y="4177719"/>
              <a:ext cx="3100060" cy="399250"/>
            </a:xfrm>
            <a:prstGeom prst="rect">
              <a:avLst/>
            </a:prstGeom>
            <a:noFill/>
            <a:ln>
              <a:noFill/>
            </a:ln>
          </p:spPr>
        </p:pic>
      </p:grpSp>
      <p:pic>
        <p:nvPicPr>
          <p:cNvPr id="1697" name="Shape 1697"/>
          <p:cNvPicPr preferRelativeResize="0"/>
          <p:nvPr/>
        </p:nvPicPr>
        <p:blipFill>
          <a:blip r:embed="rId4">
            <a:alphaModFix/>
          </a:blip>
          <a:stretch>
            <a:fillRect/>
          </a:stretch>
        </p:blipFill>
        <p:spPr>
          <a:xfrm>
            <a:off x="4112666" y="1152643"/>
            <a:ext cx="988916" cy="1142748"/>
          </a:xfrm>
          <a:prstGeom prst="rect">
            <a:avLst/>
          </a:prstGeom>
          <a:noFill/>
          <a:ln>
            <a:noFill/>
          </a:ln>
        </p:spPr>
      </p:pic>
      <p:pic>
        <p:nvPicPr>
          <p:cNvPr id="1698" name="Shape 1698"/>
          <p:cNvPicPr preferRelativeResize="0"/>
          <p:nvPr/>
        </p:nvPicPr>
        <p:blipFill>
          <a:blip r:embed="rId4">
            <a:alphaModFix/>
          </a:blip>
          <a:stretch>
            <a:fillRect/>
          </a:stretch>
        </p:blipFill>
        <p:spPr>
          <a:xfrm>
            <a:off x="5248350" y="1146849"/>
            <a:ext cx="988916" cy="1142748"/>
          </a:xfrm>
          <a:prstGeom prst="rect">
            <a:avLst/>
          </a:prstGeom>
          <a:noFill/>
          <a:ln>
            <a:noFill/>
          </a:ln>
        </p:spPr>
      </p:pic>
      <p:pic>
        <p:nvPicPr>
          <p:cNvPr id="1699" name="Shape 1699"/>
          <p:cNvPicPr preferRelativeResize="0"/>
          <p:nvPr/>
        </p:nvPicPr>
        <p:blipFill>
          <a:blip r:embed="rId4">
            <a:alphaModFix/>
          </a:blip>
          <a:stretch>
            <a:fillRect/>
          </a:stretch>
        </p:blipFill>
        <p:spPr>
          <a:xfrm>
            <a:off x="4112666" y="2356076"/>
            <a:ext cx="988916" cy="1142748"/>
          </a:xfrm>
          <a:prstGeom prst="rect">
            <a:avLst/>
          </a:prstGeom>
          <a:noFill/>
          <a:ln>
            <a:noFill/>
          </a:ln>
        </p:spPr>
      </p:pic>
      <p:pic>
        <p:nvPicPr>
          <p:cNvPr id="1700" name="Shape 1700"/>
          <p:cNvPicPr preferRelativeResize="0"/>
          <p:nvPr/>
        </p:nvPicPr>
        <p:blipFill>
          <a:blip r:embed="rId4">
            <a:alphaModFix/>
          </a:blip>
          <a:stretch>
            <a:fillRect/>
          </a:stretch>
        </p:blipFill>
        <p:spPr>
          <a:xfrm>
            <a:off x="6384034" y="1146849"/>
            <a:ext cx="988916" cy="1142748"/>
          </a:xfrm>
          <a:prstGeom prst="rect">
            <a:avLst/>
          </a:prstGeom>
          <a:noFill/>
          <a:ln>
            <a:noFill/>
          </a:ln>
        </p:spPr>
      </p:pic>
      <p:pic>
        <p:nvPicPr>
          <p:cNvPr id="1701" name="Shape 1701"/>
          <p:cNvPicPr preferRelativeResize="0"/>
          <p:nvPr/>
        </p:nvPicPr>
        <p:blipFill>
          <a:blip r:embed="rId4">
            <a:alphaModFix/>
          </a:blip>
          <a:stretch>
            <a:fillRect/>
          </a:stretch>
        </p:blipFill>
        <p:spPr>
          <a:xfrm>
            <a:off x="6384034" y="2350282"/>
            <a:ext cx="988916" cy="1142748"/>
          </a:xfrm>
          <a:prstGeom prst="rect">
            <a:avLst/>
          </a:prstGeom>
          <a:noFill/>
          <a:ln>
            <a:noFill/>
          </a:ln>
        </p:spPr>
      </p:pic>
      <p:pic>
        <p:nvPicPr>
          <p:cNvPr id="1702" name="Shape 1702"/>
          <p:cNvPicPr preferRelativeResize="0"/>
          <p:nvPr/>
        </p:nvPicPr>
        <p:blipFill>
          <a:blip r:embed="rId7">
            <a:alphaModFix/>
          </a:blip>
          <a:stretch>
            <a:fillRect/>
          </a:stretch>
        </p:blipFill>
        <p:spPr>
          <a:xfrm>
            <a:off x="2702577" y="1152672"/>
            <a:ext cx="1311030" cy="2340423"/>
          </a:xfrm>
          <a:prstGeom prst="rect">
            <a:avLst/>
          </a:prstGeom>
          <a:noFill/>
          <a:ln>
            <a:noFill/>
          </a:ln>
        </p:spPr>
      </p:pic>
      <p:pic>
        <p:nvPicPr>
          <p:cNvPr id="1703" name="Shape 1703"/>
          <p:cNvPicPr preferRelativeResize="0"/>
          <p:nvPr/>
        </p:nvPicPr>
        <p:blipFill>
          <a:blip r:embed="rId8">
            <a:alphaModFix/>
          </a:blip>
          <a:stretch>
            <a:fillRect/>
          </a:stretch>
        </p:blipFill>
        <p:spPr>
          <a:xfrm>
            <a:off x="2770068" y="1483032"/>
            <a:ext cx="1176146" cy="316452"/>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707"/>
        <p:cNvGrpSpPr/>
        <p:nvPr/>
      </p:nvGrpSpPr>
      <p:grpSpPr>
        <a:xfrm>
          <a:off x="0" y="0"/>
          <a:ext cx="0" cy="0"/>
          <a:chOff x="0" y="0"/>
          <a:chExt cx="0" cy="0"/>
        </a:xfrm>
      </p:grpSpPr>
      <p:sp>
        <p:nvSpPr>
          <p:cNvPr id="1708" name="Shape 1708"/>
          <p:cNvSpPr txBox="1">
            <a:spLocks noGrp="1"/>
          </p:cNvSpPr>
          <p:nvPr>
            <p:ph type="title"/>
          </p:nvPr>
        </p:nvSpPr>
        <p:spPr>
          <a:xfrm>
            <a:off x="134350" y="104500"/>
            <a:ext cx="4607400" cy="3507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a:t>Desired and Current State</a:t>
            </a:r>
            <a:endParaRPr/>
          </a:p>
        </p:txBody>
      </p:sp>
      <p:pic>
        <p:nvPicPr>
          <p:cNvPr id="1709" name="Shape 1709"/>
          <p:cNvPicPr preferRelativeResize="0"/>
          <p:nvPr/>
        </p:nvPicPr>
        <p:blipFill>
          <a:blip r:embed="rId3">
            <a:alphaModFix/>
          </a:blip>
          <a:stretch>
            <a:fillRect/>
          </a:stretch>
        </p:blipFill>
        <p:spPr>
          <a:xfrm>
            <a:off x="2619875" y="1000712"/>
            <a:ext cx="4860824" cy="2561450"/>
          </a:xfrm>
          <a:prstGeom prst="rect">
            <a:avLst/>
          </a:prstGeom>
          <a:noFill/>
          <a:ln>
            <a:noFill/>
          </a:ln>
        </p:spPr>
      </p:pic>
      <p:pic>
        <p:nvPicPr>
          <p:cNvPr id="1710" name="Shape 1710"/>
          <p:cNvPicPr preferRelativeResize="0"/>
          <p:nvPr/>
        </p:nvPicPr>
        <p:blipFill>
          <a:blip r:embed="rId4">
            <a:alphaModFix/>
          </a:blip>
          <a:stretch>
            <a:fillRect/>
          </a:stretch>
        </p:blipFill>
        <p:spPr>
          <a:xfrm>
            <a:off x="5248350" y="2350282"/>
            <a:ext cx="988916" cy="1142748"/>
          </a:xfrm>
          <a:prstGeom prst="rect">
            <a:avLst/>
          </a:prstGeom>
          <a:noFill/>
          <a:ln>
            <a:noFill/>
          </a:ln>
        </p:spPr>
      </p:pic>
      <p:grpSp>
        <p:nvGrpSpPr>
          <p:cNvPr id="1711" name="Shape 1711"/>
          <p:cNvGrpSpPr/>
          <p:nvPr/>
        </p:nvGrpSpPr>
        <p:grpSpPr>
          <a:xfrm>
            <a:off x="2619875" y="4108010"/>
            <a:ext cx="5682885" cy="625062"/>
            <a:chOff x="2619875" y="4085196"/>
            <a:chExt cx="5312101" cy="584279"/>
          </a:xfrm>
        </p:grpSpPr>
        <p:pic>
          <p:nvPicPr>
            <p:cNvPr id="1712" name="Shape 1712"/>
            <p:cNvPicPr preferRelativeResize="0"/>
            <p:nvPr/>
          </p:nvPicPr>
          <p:blipFill>
            <a:blip r:embed="rId5">
              <a:alphaModFix/>
            </a:blip>
            <a:stretch>
              <a:fillRect/>
            </a:stretch>
          </p:blipFill>
          <p:spPr>
            <a:xfrm>
              <a:off x="2619875" y="4085196"/>
              <a:ext cx="5312101" cy="584279"/>
            </a:xfrm>
            <a:prstGeom prst="rect">
              <a:avLst/>
            </a:prstGeom>
            <a:noFill/>
            <a:ln>
              <a:noFill/>
            </a:ln>
          </p:spPr>
        </p:pic>
        <p:pic>
          <p:nvPicPr>
            <p:cNvPr id="1713" name="Shape 1713"/>
            <p:cNvPicPr preferRelativeResize="0"/>
            <p:nvPr/>
          </p:nvPicPr>
          <p:blipFill>
            <a:blip r:embed="rId6">
              <a:alphaModFix/>
            </a:blip>
            <a:stretch>
              <a:fillRect/>
            </a:stretch>
          </p:blipFill>
          <p:spPr>
            <a:xfrm>
              <a:off x="3725891" y="4177719"/>
              <a:ext cx="3100060" cy="399250"/>
            </a:xfrm>
            <a:prstGeom prst="rect">
              <a:avLst/>
            </a:prstGeom>
            <a:noFill/>
            <a:ln>
              <a:noFill/>
            </a:ln>
          </p:spPr>
        </p:pic>
      </p:grpSp>
      <p:pic>
        <p:nvPicPr>
          <p:cNvPr id="1714" name="Shape 1714"/>
          <p:cNvPicPr preferRelativeResize="0"/>
          <p:nvPr/>
        </p:nvPicPr>
        <p:blipFill>
          <a:blip r:embed="rId4">
            <a:alphaModFix/>
          </a:blip>
          <a:stretch>
            <a:fillRect/>
          </a:stretch>
        </p:blipFill>
        <p:spPr>
          <a:xfrm>
            <a:off x="4112666" y="1152643"/>
            <a:ext cx="988916" cy="1142748"/>
          </a:xfrm>
          <a:prstGeom prst="rect">
            <a:avLst/>
          </a:prstGeom>
          <a:noFill/>
          <a:ln>
            <a:noFill/>
          </a:ln>
        </p:spPr>
      </p:pic>
      <p:pic>
        <p:nvPicPr>
          <p:cNvPr id="1715" name="Shape 1715"/>
          <p:cNvPicPr preferRelativeResize="0"/>
          <p:nvPr/>
        </p:nvPicPr>
        <p:blipFill>
          <a:blip r:embed="rId4">
            <a:alphaModFix/>
          </a:blip>
          <a:stretch>
            <a:fillRect/>
          </a:stretch>
        </p:blipFill>
        <p:spPr>
          <a:xfrm>
            <a:off x="5248350" y="1146849"/>
            <a:ext cx="988916" cy="1142748"/>
          </a:xfrm>
          <a:prstGeom prst="rect">
            <a:avLst/>
          </a:prstGeom>
          <a:noFill/>
          <a:ln>
            <a:noFill/>
          </a:ln>
        </p:spPr>
      </p:pic>
      <p:pic>
        <p:nvPicPr>
          <p:cNvPr id="1716" name="Shape 1716"/>
          <p:cNvPicPr preferRelativeResize="0"/>
          <p:nvPr/>
        </p:nvPicPr>
        <p:blipFill>
          <a:blip r:embed="rId4">
            <a:alphaModFix/>
          </a:blip>
          <a:stretch>
            <a:fillRect/>
          </a:stretch>
        </p:blipFill>
        <p:spPr>
          <a:xfrm>
            <a:off x="4112666" y="2356076"/>
            <a:ext cx="988916" cy="1142748"/>
          </a:xfrm>
          <a:prstGeom prst="rect">
            <a:avLst/>
          </a:prstGeom>
          <a:noFill/>
          <a:ln>
            <a:noFill/>
          </a:ln>
        </p:spPr>
      </p:pic>
      <p:pic>
        <p:nvPicPr>
          <p:cNvPr id="1717" name="Shape 1717"/>
          <p:cNvPicPr preferRelativeResize="0"/>
          <p:nvPr/>
        </p:nvPicPr>
        <p:blipFill>
          <a:blip r:embed="rId4">
            <a:alphaModFix/>
          </a:blip>
          <a:stretch>
            <a:fillRect/>
          </a:stretch>
        </p:blipFill>
        <p:spPr>
          <a:xfrm>
            <a:off x="6384034" y="1146849"/>
            <a:ext cx="988916" cy="1142748"/>
          </a:xfrm>
          <a:prstGeom prst="rect">
            <a:avLst/>
          </a:prstGeom>
          <a:noFill/>
          <a:ln>
            <a:noFill/>
          </a:ln>
        </p:spPr>
      </p:pic>
      <p:pic>
        <p:nvPicPr>
          <p:cNvPr id="1718" name="Shape 1718"/>
          <p:cNvPicPr preferRelativeResize="0"/>
          <p:nvPr/>
        </p:nvPicPr>
        <p:blipFill>
          <a:blip r:embed="rId4">
            <a:alphaModFix/>
          </a:blip>
          <a:stretch>
            <a:fillRect/>
          </a:stretch>
        </p:blipFill>
        <p:spPr>
          <a:xfrm>
            <a:off x="6384034" y="2350282"/>
            <a:ext cx="988916" cy="1142748"/>
          </a:xfrm>
          <a:prstGeom prst="rect">
            <a:avLst/>
          </a:prstGeom>
          <a:noFill/>
          <a:ln>
            <a:noFill/>
          </a:ln>
        </p:spPr>
      </p:pic>
      <p:pic>
        <p:nvPicPr>
          <p:cNvPr id="1719" name="Shape 1719"/>
          <p:cNvPicPr preferRelativeResize="0"/>
          <p:nvPr/>
        </p:nvPicPr>
        <p:blipFill>
          <a:blip r:embed="rId7">
            <a:alphaModFix/>
          </a:blip>
          <a:stretch>
            <a:fillRect/>
          </a:stretch>
        </p:blipFill>
        <p:spPr>
          <a:xfrm>
            <a:off x="2702577" y="1152672"/>
            <a:ext cx="1311030" cy="2340423"/>
          </a:xfrm>
          <a:prstGeom prst="rect">
            <a:avLst/>
          </a:prstGeom>
          <a:noFill/>
          <a:ln>
            <a:noFill/>
          </a:ln>
        </p:spPr>
      </p:pic>
      <p:pic>
        <p:nvPicPr>
          <p:cNvPr id="1720" name="Shape 1720"/>
          <p:cNvPicPr preferRelativeResize="0"/>
          <p:nvPr/>
        </p:nvPicPr>
        <p:blipFill>
          <a:blip r:embed="rId8">
            <a:alphaModFix/>
          </a:blip>
          <a:stretch>
            <a:fillRect/>
          </a:stretch>
        </p:blipFill>
        <p:spPr>
          <a:xfrm>
            <a:off x="2770068" y="1483032"/>
            <a:ext cx="1176146" cy="316452"/>
          </a:xfrm>
          <a:prstGeom prst="rect">
            <a:avLst/>
          </a:prstGeom>
          <a:noFill/>
          <a:ln>
            <a:noFill/>
          </a:ln>
        </p:spPr>
      </p:pic>
      <p:pic>
        <p:nvPicPr>
          <p:cNvPr id="1721" name="Shape 1721"/>
          <p:cNvPicPr preferRelativeResize="0"/>
          <p:nvPr/>
        </p:nvPicPr>
        <p:blipFill>
          <a:blip r:embed="rId9">
            <a:alphaModFix/>
          </a:blip>
          <a:stretch>
            <a:fillRect/>
          </a:stretch>
        </p:blipFill>
        <p:spPr>
          <a:xfrm>
            <a:off x="2770062" y="1895763"/>
            <a:ext cx="1176059" cy="31642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725"/>
        <p:cNvGrpSpPr/>
        <p:nvPr/>
      </p:nvGrpSpPr>
      <p:grpSpPr>
        <a:xfrm>
          <a:off x="0" y="0"/>
          <a:ext cx="0" cy="0"/>
          <a:chOff x="0" y="0"/>
          <a:chExt cx="0" cy="0"/>
        </a:xfrm>
      </p:grpSpPr>
      <p:sp>
        <p:nvSpPr>
          <p:cNvPr id="1726" name="Shape 1726"/>
          <p:cNvSpPr txBox="1">
            <a:spLocks noGrp="1"/>
          </p:cNvSpPr>
          <p:nvPr>
            <p:ph type="title"/>
          </p:nvPr>
        </p:nvSpPr>
        <p:spPr>
          <a:xfrm>
            <a:off x="134350" y="104500"/>
            <a:ext cx="5356800" cy="3507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a:t>Scheduler Pulls From The Registry</a:t>
            </a:r>
            <a:endParaRPr/>
          </a:p>
        </p:txBody>
      </p:sp>
      <p:pic>
        <p:nvPicPr>
          <p:cNvPr id="1727" name="Shape 1727"/>
          <p:cNvPicPr preferRelativeResize="0"/>
          <p:nvPr/>
        </p:nvPicPr>
        <p:blipFill>
          <a:blip r:embed="rId3">
            <a:alphaModFix/>
          </a:blip>
          <a:stretch>
            <a:fillRect/>
          </a:stretch>
        </p:blipFill>
        <p:spPr>
          <a:xfrm>
            <a:off x="2619875" y="1000712"/>
            <a:ext cx="4860824" cy="2561450"/>
          </a:xfrm>
          <a:prstGeom prst="rect">
            <a:avLst/>
          </a:prstGeom>
          <a:noFill/>
          <a:ln>
            <a:noFill/>
          </a:ln>
        </p:spPr>
      </p:pic>
      <p:pic>
        <p:nvPicPr>
          <p:cNvPr id="1728" name="Shape 1728"/>
          <p:cNvPicPr preferRelativeResize="0"/>
          <p:nvPr/>
        </p:nvPicPr>
        <p:blipFill>
          <a:blip r:embed="rId4">
            <a:alphaModFix/>
          </a:blip>
          <a:stretch>
            <a:fillRect/>
          </a:stretch>
        </p:blipFill>
        <p:spPr>
          <a:xfrm>
            <a:off x="5248350" y="2350282"/>
            <a:ext cx="988916" cy="1142748"/>
          </a:xfrm>
          <a:prstGeom prst="rect">
            <a:avLst/>
          </a:prstGeom>
          <a:noFill/>
          <a:ln>
            <a:noFill/>
          </a:ln>
        </p:spPr>
      </p:pic>
      <p:grpSp>
        <p:nvGrpSpPr>
          <p:cNvPr id="1729" name="Shape 1729"/>
          <p:cNvGrpSpPr/>
          <p:nvPr/>
        </p:nvGrpSpPr>
        <p:grpSpPr>
          <a:xfrm>
            <a:off x="2619875" y="4108010"/>
            <a:ext cx="5682885" cy="625062"/>
            <a:chOff x="2619875" y="4085196"/>
            <a:chExt cx="5312101" cy="584279"/>
          </a:xfrm>
        </p:grpSpPr>
        <p:pic>
          <p:nvPicPr>
            <p:cNvPr id="1730" name="Shape 1730"/>
            <p:cNvPicPr preferRelativeResize="0"/>
            <p:nvPr/>
          </p:nvPicPr>
          <p:blipFill>
            <a:blip r:embed="rId5">
              <a:alphaModFix/>
            </a:blip>
            <a:stretch>
              <a:fillRect/>
            </a:stretch>
          </p:blipFill>
          <p:spPr>
            <a:xfrm>
              <a:off x="2619875" y="4085196"/>
              <a:ext cx="5312101" cy="584279"/>
            </a:xfrm>
            <a:prstGeom prst="rect">
              <a:avLst/>
            </a:prstGeom>
            <a:noFill/>
            <a:ln>
              <a:noFill/>
            </a:ln>
          </p:spPr>
        </p:pic>
        <p:pic>
          <p:nvPicPr>
            <p:cNvPr id="1731" name="Shape 1731"/>
            <p:cNvPicPr preferRelativeResize="0"/>
            <p:nvPr/>
          </p:nvPicPr>
          <p:blipFill>
            <a:blip r:embed="rId6">
              <a:alphaModFix/>
            </a:blip>
            <a:stretch>
              <a:fillRect/>
            </a:stretch>
          </p:blipFill>
          <p:spPr>
            <a:xfrm>
              <a:off x="3725891" y="4177719"/>
              <a:ext cx="3100060" cy="399250"/>
            </a:xfrm>
            <a:prstGeom prst="rect">
              <a:avLst/>
            </a:prstGeom>
            <a:noFill/>
            <a:ln>
              <a:noFill/>
            </a:ln>
          </p:spPr>
        </p:pic>
      </p:grpSp>
      <p:pic>
        <p:nvPicPr>
          <p:cNvPr id="1732" name="Shape 1732"/>
          <p:cNvPicPr preferRelativeResize="0"/>
          <p:nvPr/>
        </p:nvPicPr>
        <p:blipFill>
          <a:blip r:embed="rId4">
            <a:alphaModFix/>
          </a:blip>
          <a:stretch>
            <a:fillRect/>
          </a:stretch>
        </p:blipFill>
        <p:spPr>
          <a:xfrm>
            <a:off x="4112666" y="1152643"/>
            <a:ext cx="988916" cy="1142748"/>
          </a:xfrm>
          <a:prstGeom prst="rect">
            <a:avLst/>
          </a:prstGeom>
          <a:noFill/>
          <a:ln>
            <a:noFill/>
          </a:ln>
        </p:spPr>
      </p:pic>
      <p:pic>
        <p:nvPicPr>
          <p:cNvPr id="1733" name="Shape 1733"/>
          <p:cNvPicPr preferRelativeResize="0"/>
          <p:nvPr/>
        </p:nvPicPr>
        <p:blipFill>
          <a:blip r:embed="rId4">
            <a:alphaModFix/>
          </a:blip>
          <a:stretch>
            <a:fillRect/>
          </a:stretch>
        </p:blipFill>
        <p:spPr>
          <a:xfrm>
            <a:off x="5248350" y="1146849"/>
            <a:ext cx="988916" cy="1142748"/>
          </a:xfrm>
          <a:prstGeom prst="rect">
            <a:avLst/>
          </a:prstGeom>
          <a:noFill/>
          <a:ln>
            <a:noFill/>
          </a:ln>
        </p:spPr>
      </p:pic>
      <p:pic>
        <p:nvPicPr>
          <p:cNvPr id="1734" name="Shape 1734"/>
          <p:cNvPicPr preferRelativeResize="0"/>
          <p:nvPr/>
        </p:nvPicPr>
        <p:blipFill>
          <a:blip r:embed="rId4">
            <a:alphaModFix/>
          </a:blip>
          <a:stretch>
            <a:fillRect/>
          </a:stretch>
        </p:blipFill>
        <p:spPr>
          <a:xfrm>
            <a:off x="4112666" y="2356076"/>
            <a:ext cx="988916" cy="1142748"/>
          </a:xfrm>
          <a:prstGeom prst="rect">
            <a:avLst/>
          </a:prstGeom>
          <a:noFill/>
          <a:ln>
            <a:noFill/>
          </a:ln>
        </p:spPr>
      </p:pic>
      <p:pic>
        <p:nvPicPr>
          <p:cNvPr id="1735" name="Shape 1735"/>
          <p:cNvPicPr preferRelativeResize="0"/>
          <p:nvPr/>
        </p:nvPicPr>
        <p:blipFill>
          <a:blip r:embed="rId4">
            <a:alphaModFix/>
          </a:blip>
          <a:stretch>
            <a:fillRect/>
          </a:stretch>
        </p:blipFill>
        <p:spPr>
          <a:xfrm>
            <a:off x="6384034" y="1146849"/>
            <a:ext cx="988916" cy="1142748"/>
          </a:xfrm>
          <a:prstGeom prst="rect">
            <a:avLst/>
          </a:prstGeom>
          <a:noFill/>
          <a:ln>
            <a:noFill/>
          </a:ln>
        </p:spPr>
      </p:pic>
      <p:pic>
        <p:nvPicPr>
          <p:cNvPr id="1736" name="Shape 1736"/>
          <p:cNvPicPr preferRelativeResize="0"/>
          <p:nvPr/>
        </p:nvPicPr>
        <p:blipFill>
          <a:blip r:embed="rId4">
            <a:alphaModFix/>
          </a:blip>
          <a:stretch>
            <a:fillRect/>
          </a:stretch>
        </p:blipFill>
        <p:spPr>
          <a:xfrm>
            <a:off x="6384034" y="2350282"/>
            <a:ext cx="988916" cy="1142748"/>
          </a:xfrm>
          <a:prstGeom prst="rect">
            <a:avLst/>
          </a:prstGeom>
          <a:noFill/>
          <a:ln>
            <a:noFill/>
          </a:ln>
        </p:spPr>
      </p:pic>
      <p:pic>
        <p:nvPicPr>
          <p:cNvPr id="1737" name="Shape 1737"/>
          <p:cNvPicPr preferRelativeResize="0"/>
          <p:nvPr/>
        </p:nvPicPr>
        <p:blipFill>
          <a:blip r:embed="rId7">
            <a:alphaModFix/>
          </a:blip>
          <a:stretch>
            <a:fillRect/>
          </a:stretch>
        </p:blipFill>
        <p:spPr>
          <a:xfrm>
            <a:off x="2702577" y="1152672"/>
            <a:ext cx="1311030" cy="2340423"/>
          </a:xfrm>
          <a:prstGeom prst="rect">
            <a:avLst/>
          </a:prstGeom>
          <a:noFill/>
          <a:ln>
            <a:noFill/>
          </a:ln>
        </p:spPr>
      </p:pic>
      <p:pic>
        <p:nvPicPr>
          <p:cNvPr id="1738" name="Shape 1738"/>
          <p:cNvPicPr preferRelativeResize="0"/>
          <p:nvPr/>
        </p:nvPicPr>
        <p:blipFill>
          <a:blip r:embed="rId8">
            <a:alphaModFix/>
          </a:blip>
          <a:stretch>
            <a:fillRect/>
          </a:stretch>
        </p:blipFill>
        <p:spPr>
          <a:xfrm>
            <a:off x="2770068" y="1483032"/>
            <a:ext cx="1176146" cy="316452"/>
          </a:xfrm>
          <a:prstGeom prst="rect">
            <a:avLst/>
          </a:prstGeom>
          <a:noFill/>
          <a:ln>
            <a:noFill/>
          </a:ln>
        </p:spPr>
      </p:pic>
      <p:pic>
        <p:nvPicPr>
          <p:cNvPr id="1739" name="Shape 1739"/>
          <p:cNvPicPr preferRelativeResize="0"/>
          <p:nvPr/>
        </p:nvPicPr>
        <p:blipFill>
          <a:blip r:embed="rId9">
            <a:alphaModFix/>
          </a:blip>
          <a:stretch>
            <a:fillRect/>
          </a:stretch>
        </p:blipFill>
        <p:spPr>
          <a:xfrm>
            <a:off x="2770062" y="1895763"/>
            <a:ext cx="1176059" cy="316425"/>
          </a:xfrm>
          <a:prstGeom prst="rect">
            <a:avLst/>
          </a:prstGeom>
          <a:noFill/>
          <a:ln>
            <a:noFill/>
          </a:ln>
        </p:spPr>
      </p:pic>
      <p:pic>
        <p:nvPicPr>
          <p:cNvPr id="1740" name="Shape 1740"/>
          <p:cNvPicPr preferRelativeResize="0"/>
          <p:nvPr/>
        </p:nvPicPr>
        <p:blipFill>
          <a:blip r:embed="rId10">
            <a:alphaModFix/>
          </a:blip>
          <a:stretch>
            <a:fillRect/>
          </a:stretch>
        </p:blipFill>
        <p:spPr>
          <a:xfrm>
            <a:off x="2770068" y="2308415"/>
            <a:ext cx="1176047" cy="316425"/>
          </a:xfrm>
          <a:prstGeom prst="rect">
            <a:avLst/>
          </a:prstGeom>
          <a:noFill/>
          <a:ln>
            <a:noFill/>
          </a:ln>
        </p:spPr>
      </p:pic>
      <p:pic>
        <p:nvPicPr>
          <p:cNvPr id="1741" name="Shape 1741"/>
          <p:cNvPicPr preferRelativeResize="0"/>
          <p:nvPr/>
        </p:nvPicPr>
        <p:blipFill rotWithShape="1">
          <a:blip r:embed="rId11">
            <a:alphaModFix/>
          </a:blip>
          <a:srcRect r="6085"/>
          <a:stretch/>
        </p:blipFill>
        <p:spPr>
          <a:xfrm>
            <a:off x="7554675" y="2290399"/>
            <a:ext cx="748075" cy="1261649"/>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745"/>
        <p:cNvGrpSpPr/>
        <p:nvPr/>
      </p:nvGrpSpPr>
      <p:grpSpPr>
        <a:xfrm>
          <a:off x="0" y="0"/>
          <a:ext cx="0" cy="0"/>
          <a:chOff x="0" y="0"/>
          <a:chExt cx="0" cy="0"/>
        </a:xfrm>
      </p:grpSpPr>
      <p:sp>
        <p:nvSpPr>
          <p:cNvPr id="1746" name="Shape 1746"/>
          <p:cNvSpPr txBox="1">
            <a:spLocks noGrp="1"/>
          </p:cNvSpPr>
          <p:nvPr>
            <p:ph type="title"/>
          </p:nvPr>
        </p:nvSpPr>
        <p:spPr>
          <a:xfrm>
            <a:off x="134350" y="104500"/>
            <a:ext cx="4607400" cy="3507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a:t>Orchestration and Scheduling</a:t>
            </a:r>
            <a:endParaRPr/>
          </a:p>
        </p:txBody>
      </p:sp>
      <p:pic>
        <p:nvPicPr>
          <p:cNvPr id="1747" name="Shape 1747"/>
          <p:cNvPicPr preferRelativeResize="0"/>
          <p:nvPr/>
        </p:nvPicPr>
        <p:blipFill>
          <a:blip r:embed="rId3">
            <a:alphaModFix/>
          </a:blip>
          <a:stretch>
            <a:fillRect/>
          </a:stretch>
        </p:blipFill>
        <p:spPr>
          <a:xfrm>
            <a:off x="2619875" y="1000712"/>
            <a:ext cx="4860824" cy="2561450"/>
          </a:xfrm>
          <a:prstGeom prst="rect">
            <a:avLst/>
          </a:prstGeom>
          <a:noFill/>
          <a:ln>
            <a:noFill/>
          </a:ln>
        </p:spPr>
      </p:pic>
      <p:pic>
        <p:nvPicPr>
          <p:cNvPr id="1748" name="Shape 1748"/>
          <p:cNvPicPr preferRelativeResize="0"/>
          <p:nvPr/>
        </p:nvPicPr>
        <p:blipFill>
          <a:blip r:embed="rId4">
            <a:alphaModFix/>
          </a:blip>
          <a:stretch>
            <a:fillRect/>
          </a:stretch>
        </p:blipFill>
        <p:spPr>
          <a:xfrm>
            <a:off x="5248350" y="2350282"/>
            <a:ext cx="988916" cy="1142748"/>
          </a:xfrm>
          <a:prstGeom prst="rect">
            <a:avLst/>
          </a:prstGeom>
          <a:noFill/>
          <a:ln>
            <a:noFill/>
          </a:ln>
        </p:spPr>
      </p:pic>
      <p:grpSp>
        <p:nvGrpSpPr>
          <p:cNvPr id="1749" name="Shape 1749"/>
          <p:cNvGrpSpPr/>
          <p:nvPr/>
        </p:nvGrpSpPr>
        <p:grpSpPr>
          <a:xfrm>
            <a:off x="2619875" y="4108010"/>
            <a:ext cx="5682885" cy="625062"/>
            <a:chOff x="2619875" y="4085196"/>
            <a:chExt cx="5312101" cy="584279"/>
          </a:xfrm>
        </p:grpSpPr>
        <p:pic>
          <p:nvPicPr>
            <p:cNvPr id="1750" name="Shape 1750"/>
            <p:cNvPicPr preferRelativeResize="0"/>
            <p:nvPr/>
          </p:nvPicPr>
          <p:blipFill>
            <a:blip r:embed="rId5">
              <a:alphaModFix/>
            </a:blip>
            <a:stretch>
              <a:fillRect/>
            </a:stretch>
          </p:blipFill>
          <p:spPr>
            <a:xfrm>
              <a:off x="2619875" y="4085196"/>
              <a:ext cx="5312101" cy="584279"/>
            </a:xfrm>
            <a:prstGeom prst="rect">
              <a:avLst/>
            </a:prstGeom>
            <a:noFill/>
            <a:ln>
              <a:noFill/>
            </a:ln>
          </p:spPr>
        </p:pic>
        <p:pic>
          <p:nvPicPr>
            <p:cNvPr id="1751" name="Shape 1751"/>
            <p:cNvPicPr preferRelativeResize="0"/>
            <p:nvPr/>
          </p:nvPicPr>
          <p:blipFill>
            <a:blip r:embed="rId6">
              <a:alphaModFix/>
            </a:blip>
            <a:stretch>
              <a:fillRect/>
            </a:stretch>
          </p:blipFill>
          <p:spPr>
            <a:xfrm>
              <a:off x="3725891" y="4177719"/>
              <a:ext cx="3100060" cy="399250"/>
            </a:xfrm>
            <a:prstGeom prst="rect">
              <a:avLst/>
            </a:prstGeom>
            <a:noFill/>
            <a:ln>
              <a:noFill/>
            </a:ln>
          </p:spPr>
        </p:pic>
      </p:grpSp>
      <p:pic>
        <p:nvPicPr>
          <p:cNvPr id="1752" name="Shape 1752"/>
          <p:cNvPicPr preferRelativeResize="0"/>
          <p:nvPr/>
        </p:nvPicPr>
        <p:blipFill>
          <a:blip r:embed="rId4">
            <a:alphaModFix/>
          </a:blip>
          <a:stretch>
            <a:fillRect/>
          </a:stretch>
        </p:blipFill>
        <p:spPr>
          <a:xfrm>
            <a:off x="4112666" y="1152643"/>
            <a:ext cx="988916" cy="1142748"/>
          </a:xfrm>
          <a:prstGeom prst="rect">
            <a:avLst/>
          </a:prstGeom>
          <a:noFill/>
          <a:ln>
            <a:noFill/>
          </a:ln>
        </p:spPr>
      </p:pic>
      <p:pic>
        <p:nvPicPr>
          <p:cNvPr id="1753" name="Shape 1753"/>
          <p:cNvPicPr preferRelativeResize="0"/>
          <p:nvPr/>
        </p:nvPicPr>
        <p:blipFill>
          <a:blip r:embed="rId4">
            <a:alphaModFix/>
          </a:blip>
          <a:stretch>
            <a:fillRect/>
          </a:stretch>
        </p:blipFill>
        <p:spPr>
          <a:xfrm>
            <a:off x="5248350" y="1146849"/>
            <a:ext cx="988916" cy="1142748"/>
          </a:xfrm>
          <a:prstGeom prst="rect">
            <a:avLst/>
          </a:prstGeom>
          <a:noFill/>
          <a:ln>
            <a:noFill/>
          </a:ln>
        </p:spPr>
      </p:pic>
      <p:pic>
        <p:nvPicPr>
          <p:cNvPr id="1754" name="Shape 1754"/>
          <p:cNvPicPr preferRelativeResize="0"/>
          <p:nvPr/>
        </p:nvPicPr>
        <p:blipFill>
          <a:blip r:embed="rId4">
            <a:alphaModFix/>
          </a:blip>
          <a:stretch>
            <a:fillRect/>
          </a:stretch>
        </p:blipFill>
        <p:spPr>
          <a:xfrm>
            <a:off x="4112666" y="2356076"/>
            <a:ext cx="988916" cy="1142748"/>
          </a:xfrm>
          <a:prstGeom prst="rect">
            <a:avLst/>
          </a:prstGeom>
          <a:noFill/>
          <a:ln>
            <a:noFill/>
          </a:ln>
        </p:spPr>
      </p:pic>
      <p:pic>
        <p:nvPicPr>
          <p:cNvPr id="1755" name="Shape 1755"/>
          <p:cNvPicPr preferRelativeResize="0"/>
          <p:nvPr/>
        </p:nvPicPr>
        <p:blipFill>
          <a:blip r:embed="rId4">
            <a:alphaModFix/>
          </a:blip>
          <a:stretch>
            <a:fillRect/>
          </a:stretch>
        </p:blipFill>
        <p:spPr>
          <a:xfrm>
            <a:off x="6384034" y="1146849"/>
            <a:ext cx="988916" cy="1142748"/>
          </a:xfrm>
          <a:prstGeom prst="rect">
            <a:avLst/>
          </a:prstGeom>
          <a:noFill/>
          <a:ln>
            <a:noFill/>
          </a:ln>
        </p:spPr>
      </p:pic>
      <p:pic>
        <p:nvPicPr>
          <p:cNvPr id="1756" name="Shape 1756"/>
          <p:cNvPicPr preferRelativeResize="0"/>
          <p:nvPr/>
        </p:nvPicPr>
        <p:blipFill>
          <a:blip r:embed="rId4">
            <a:alphaModFix/>
          </a:blip>
          <a:stretch>
            <a:fillRect/>
          </a:stretch>
        </p:blipFill>
        <p:spPr>
          <a:xfrm>
            <a:off x="6384034" y="2350282"/>
            <a:ext cx="988916" cy="1142748"/>
          </a:xfrm>
          <a:prstGeom prst="rect">
            <a:avLst/>
          </a:prstGeom>
          <a:noFill/>
          <a:ln>
            <a:noFill/>
          </a:ln>
        </p:spPr>
      </p:pic>
      <p:pic>
        <p:nvPicPr>
          <p:cNvPr id="1757" name="Shape 1757"/>
          <p:cNvPicPr preferRelativeResize="0"/>
          <p:nvPr/>
        </p:nvPicPr>
        <p:blipFill>
          <a:blip r:embed="rId7">
            <a:alphaModFix/>
          </a:blip>
          <a:stretch>
            <a:fillRect/>
          </a:stretch>
        </p:blipFill>
        <p:spPr>
          <a:xfrm>
            <a:off x="2702577" y="1152672"/>
            <a:ext cx="1311030" cy="2340423"/>
          </a:xfrm>
          <a:prstGeom prst="rect">
            <a:avLst/>
          </a:prstGeom>
          <a:noFill/>
          <a:ln>
            <a:noFill/>
          </a:ln>
        </p:spPr>
      </p:pic>
      <p:pic>
        <p:nvPicPr>
          <p:cNvPr id="1758" name="Shape 1758"/>
          <p:cNvPicPr preferRelativeResize="0"/>
          <p:nvPr/>
        </p:nvPicPr>
        <p:blipFill>
          <a:blip r:embed="rId8">
            <a:alphaModFix/>
          </a:blip>
          <a:stretch>
            <a:fillRect/>
          </a:stretch>
        </p:blipFill>
        <p:spPr>
          <a:xfrm>
            <a:off x="2770068" y="1483032"/>
            <a:ext cx="1176146" cy="316452"/>
          </a:xfrm>
          <a:prstGeom prst="rect">
            <a:avLst/>
          </a:prstGeom>
          <a:noFill/>
          <a:ln>
            <a:noFill/>
          </a:ln>
        </p:spPr>
      </p:pic>
      <p:pic>
        <p:nvPicPr>
          <p:cNvPr id="1759" name="Shape 1759"/>
          <p:cNvPicPr preferRelativeResize="0"/>
          <p:nvPr/>
        </p:nvPicPr>
        <p:blipFill>
          <a:blip r:embed="rId9">
            <a:alphaModFix/>
          </a:blip>
          <a:stretch>
            <a:fillRect/>
          </a:stretch>
        </p:blipFill>
        <p:spPr>
          <a:xfrm>
            <a:off x="2770062" y="1895763"/>
            <a:ext cx="1176059" cy="316425"/>
          </a:xfrm>
          <a:prstGeom prst="rect">
            <a:avLst/>
          </a:prstGeom>
          <a:noFill/>
          <a:ln>
            <a:noFill/>
          </a:ln>
        </p:spPr>
      </p:pic>
      <p:pic>
        <p:nvPicPr>
          <p:cNvPr id="1760" name="Shape 1760"/>
          <p:cNvPicPr preferRelativeResize="0"/>
          <p:nvPr/>
        </p:nvPicPr>
        <p:blipFill>
          <a:blip r:embed="rId10">
            <a:alphaModFix/>
          </a:blip>
          <a:stretch>
            <a:fillRect/>
          </a:stretch>
        </p:blipFill>
        <p:spPr>
          <a:xfrm>
            <a:off x="2770068" y="2308415"/>
            <a:ext cx="1176047" cy="316425"/>
          </a:xfrm>
          <a:prstGeom prst="rect">
            <a:avLst/>
          </a:prstGeom>
          <a:noFill/>
          <a:ln>
            <a:noFill/>
          </a:ln>
        </p:spPr>
      </p:pic>
      <p:pic>
        <p:nvPicPr>
          <p:cNvPr id="1761" name="Shape 1761"/>
          <p:cNvPicPr preferRelativeResize="0"/>
          <p:nvPr/>
        </p:nvPicPr>
        <p:blipFill rotWithShape="1">
          <a:blip r:embed="rId11">
            <a:alphaModFix/>
          </a:blip>
          <a:srcRect r="6085"/>
          <a:stretch/>
        </p:blipFill>
        <p:spPr>
          <a:xfrm>
            <a:off x="7554675" y="2290399"/>
            <a:ext cx="748075" cy="1261649"/>
          </a:xfrm>
          <a:prstGeom prst="rect">
            <a:avLst/>
          </a:prstGeom>
          <a:noFill/>
          <a:ln>
            <a:noFill/>
          </a:ln>
        </p:spPr>
      </p:pic>
      <p:grpSp>
        <p:nvGrpSpPr>
          <p:cNvPr id="1762" name="Shape 1762"/>
          <p:cNvGrpSpPr/>
          <p:nvPr/>
        </p:nvGrpSpPr>
        <p:grpSpPr>
          <a:xfrm>
            <a:off x="4175425" y="1359200"/>
            <a:ext cx="398523" cy="350700"/>
            <a:chOff x="4175425" y="1359200"/>
            <a:chExt cx="398523" cy="350700"/>
          </a:xfrm>
        </p:grpSpPr>
        <p:pic>
          <p:nvPicPr>
            <p:cNvPr id="1763" name="Shape 1763"/>
            <p:cNvPicPr preferRelativeResize="0"/>
            <p:nvPr/>
          </p:nvPicPr>
          <p:blipFill>
            <a:blip r:embed="rId12">
              <a:alphaModFix/>
            </a:blip>
            <a:stretch>
              <a:fillRect/>
            </a:stretch>
          </p:blipFill>
          <p:spPr>
            <a:xfrm>
              <a:off x="4175425" y="1359200"/>
              <a:ext cx="398523" cy="350700"/>
            </a:xfrm>
            <a:prstGeom prst="rect">
              <a:avLst/>
            </a:prstGeom>
            <a:noFill/>
            <a:ln>
              <a:noFill/>
            </a:ln>
          </p:spPr>
        </p:pic>
        <p:pic>
          <p:nvPicPr>
            <p:cNvPr id="1764" name="Shape 1764"/>
            <p:cNvPicPr preferRelativeResize="0"/>
            <p:nvPr/>
          </p:nvPicPr>
          <p:blipFill>
            <a:blip r:embed="rId13">
              <a:alphaModFix/>
            </a:blip>
            <a:stretch>
              <a:fillRect/>
            </a:stretch>
          </p:blipFill>
          <p:spPr>
            <a:xfrm>
              <a:off x="4233337" y="1452250"/>
              <a:ext cx="266900" cy="223200"/>
            </a:xfrm>
            <a:prstGeom prst="rect">
              <a:avLst/>
            </a:prstGeom>
            <a:noFill/>
            <a:ln>
              <a:noFill/>
            </a:ln>
          </p:spPr>
        </p:pic>
      </p:grpSp>
      <p:grpSp>
        <p:nvGrpSpPr>
          <p:cNvPr id="1765" name="Shape 1765"/>
          <p:cNvGrpSpPr/>
          <p:nvPr/>
        </p:nvGrpSpPr>
        <p:grpSpPr>
          <a:xfrm>
            <a:off x="4631250" y="1742525"/>
            <a:ext cx="398523" cy="350700"/>
            <a:chOff x="4631250" y="1742525"/>
            <a:chExt cx="398523" cy="350700"/>
          </a:xfrm>
        </p:grpSpPr>
        <p:pic>
          <p:nvPicPr>
            <p:cNvPr id="1766" name="Shape 1766"/>
            <p:cNvPicPr preferRelativeResize="0"/>
            <p:nvPr/>
          </p:nvPicPr>
          <p:blipFill>
            <a:blip r:embed="rId12">
              <a:alphaModFix/>
            </a:blip>
            <a:stretch>
              <a:fillRect/>
            </a:stretch>
          </p:blipFill>
          <p:spPr>
            <a:xfrm>
              <a:off x="4631250" y="1742525"/>
              <a:ext cx="398523" cy="350700"/>
            </a:xfrm>
            <a:prstGeom prst="rect">
              <a:avLst/>
            </a:prstGeom>
            <a:noFill/>
            <a:ln>
              <a:noFill/>
            </a:ln>
          </p:spPr>
        </p:pic>
        <p:pic>
          <p:nvPicPr>
            <p:cNvPr id="1767" name="Shape 1767"/>
            <p:cNvPicPr preferRelativeResize="0"/>
            <p:nvPr/>
          </p:nvPicPr>
          <p:blipFill>
            <a:blip r:embed="rId14">
              <a:alphaModFix/>
            </a:blip>
            <a:stretch>
              <a:fillRect/>
            </a:stretch>
          </p:blipFill>
          <p:spPr>
            <a:xfrm>
              <a:off x="4694653" y="1831688"/>
              <a:ext cx="271722" cy="223200"/>
            </a:xfrm>
            <a:prstGeom prst="rect">
              <a:avLst/>
            </a:prstGeom>
            <a:noFill/>
            <a:ln>
              <a:noFill/>
            </a:ln>
          </p:spPr>
        </p:pic>
      </p:gr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771"/>
        <p:cNvGrpSpPr/>
        <p:nvPr/>
      </p:nvGrpSpPr>
      <p:grpSpPr>
        <a:xfrm>
          <a:off x="0" y="0"/>
          <a:ext cx="0" cy="0"/>
          <a:chOff x="0" y="0"/>
          <a:chExt cx="0" cy="0"/>
        </a:xfrm>
      </p:grpSpPr>
      <p:sp>
        <p:nvSpPr>
          <p:cNvPr id="1772" name="Shape 1772"/>
          <p:cNvSpPr txBox="1">
            <a:spLocks noGrp="1"/>
          </p:cNvSpPr>
          <p:nvPr>
            <p:ph type="title"/>
          </p:nvPr>
        </p:nvSpPr>
        <p:spPr>
          <a:xfrm>
            <a:off x="134350" y="104500"/>
            <a:ext cx="4607400" cy="3507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a:t>Placement by Policy</a:t>
            </a:r>
            <a:endParaRPr/>
          </a:p>
        </p:txBody>
      </p:sp>
      <p:pic>
        <p:nvPicPr>
          <p:cNvPr id="1773" name="Shape 1773"/>
          <p:cNvPicPr preferRelativeResize="0"/>
          <p:nvPr/>
        </p:nvPicPr>
        <p:blipFill>
          <a:blip r:embed="rId3">
            <a:alphaModFix/>
          </a:blip>
          <a:stretch>
            <a:fillRect/>
          </a:stretch>
        </p:blipFill>
        <p:spPr>
          <a:xfrm>
            <a:off x="2619875" y="1000712"/>
            <a:ext cx="4860824" cy="2561450"/>
          </a:xfrm>
          <a:prstGeom prst="rect">
            <a:avLst/>
          </a:prstGeom>
          <a:noFill/>
          <a:ln>
            <a:noFill/>
          </a:ln>
        </p:spPr>
      </p:pic>
      <p:grpSp>
        <p:nvGrpSpPr>
          <p:cNvPr id="1774" name="Shape 1774"/>
          <p:cNvGrpSpPr/>
          <p:nvPr/>
        </p:nvGrpSpPr>
        <p:grpSpPr>
          <a:xfrm>
            <a:off x="2619875" y="4108010"/>
            <a:ext cx="5682885" cy="625062"/>
            <a:chOff x="2619875" y="4085196"/>
            <a:chExt cx="5312101" cy="584279"/>
          </a:xfrm>
        </p:grpSpPr>
        <p:pic>
          <p:nvPicPr>
            <p:cNvPr id="1775" name="Shape 1775"/>
            <p:cNvPicPr preferRelativeResize="0"/>
            <p:nvPr/>
          </p:nvPicPr>
          <p:blipFill>
            <a:blip r:embed="rId4">
              <a:alphaModFix/>
            </a:blip>
            <a:stretch>
              <a:fillRect/>
            </a:stretch>
          </p:blipFill>
          <p:spPr>
            <a:xfrm>
              <a:off x="2619875" y="4085196"/>
              <a:ext cx="5312101" cy="584279"/>
            </a:xfrm>
            <a:prstGeom prst="rect">
              <a:avLst/>
            </a:prstGeom>
            <a:noFill/>
            <a:ln>
              <a:noFill/>
            </a:ln>
          </p:spPr>
        </p:pic>
        <p:pic>
          <p:nvPicPr>
            <p:cNvPr id="1776" name="Shape 1776"/>
            <p:cNvPicPr preferRelativeResize="0"/>
            <p:nvPr/>
          </p:nvPicPr>
          <p:blipFill>
            <a:blip r:embed="rId5">
              <a:alphaModFix/>
            </a:blip>
            <a:stretch>
              <a:fillRect/>
            </a:stretch>
          </p:blipFill>
          <p:spPr>
            <a:xfrm>
              <a:off x="3725891" y="4177719"/>
              <a:ext cx="3100060" cy="399250"/>
            </a:xfrm>
            <a:prstGeom prst="rect">
              <a:avLst/>
            </a:prstGeom>
            <a:noFill/>
            <a:ln>
              <a:noFill/>
            </a:ln>
          </p:spPr>
        </p:pic>
      </p:grpSp>
      <p:pic>
        <p:nvPicPr>
          <p:cNvPr id="1777" name="Shape 1777"/>
          <p:cNvPicPr preferRelativeResize="0"/>
          <p:nvPr/>
        </p:nvPicPr>
        <p:blipFill>
          <a:blip r:embed="rId6">
            <a:alphaModFix/>
          </a:blip>
          <a:stretch>
            <a:fillRect/>
          </a:stretch>
        </p:blipFill>
        <p:spPr>
          <a:xfrm>
            <a:off x="2702577" y="1152672"/>
            <a:ext cx="1311030" cy="2340423"/>
          </a:xfrm>
          <a:prstGeom prst="rect">
            <a:avLst/>
          </a:prstGeom>
          <a:noFill/>
          <a:ln>
            <a:noFill/>
          </a:ln>
        </p:spPr>
      </p:pic>
      <p:pic>
        <p:nvPicPr>
          <p:cNvPr id="1778" name="Shape 1778"/>
          <p:cNvPicPr preferRelativeResize="0"/>
          <p:nvPr/>
        </p:nvPicPr>
        <p:blipFill>
          <a:blip r:embed="rId7">
            <a:alphaModFix/>
          </a:blip>
          <a:stretch>
            <a:fillRect/>
          </a:stretch>
        </p:blipFill>
        <p:spPr>
          <a:xfrm>
            <a:off x="2770068" y="1483032"/>
            <a:ext cx="1176146" cy="316452"/>
          </a:xfrm>
          <a:prstGeom prst="rect">
            <a:avLst/>
          </a:prstGeom>
          <a:noFill/>
          <a:ln>
            <a:noFill/>
          </a:ln>
        </p:spPr>
      </p:pic>
      <p:pic>
        <p:nvPicPr>
          <p:cNvPr id="1779" name="Shape 1779"/>
          <p:cNvPicPr preferRelativeResize="0"/>
          <p:nvPr/>
        </p:nvPicPr>
        <p:blipFill>
          <a:blip r:embed="rId8">
            <a:alphaModFix/>
          </a:blip>
          <a:stretch>
            <a:fillRect/>
          </a:stretch>
        </p:blipFill>
        <p:spPr>
          <a:xfrm>
            <a:off x="2770062" y="1895763"/>
            <a:ext cx="1176059" cy="316425"/>
          </a:xfrm>
          <a:prstGeom prst="rect">
            <a:avLst/>
          </a:prstGeom>
          <a:noFill/>
          <a:ln>
            <a:noFill/>
          </a:ln>
        </p:spPr>
      </p:pic>
      <p:pic>
        <p:nvPicPr>
          <p:cNvPr id="1780" name="Shape 1780"/>
          <p:cNvPicPr preferRelativeResize="0"/>
          <p:nvPr/>
        </p:nvPicPr>
        <p:blipFill>
          <a:blip r:embed="rId9">
            <a:alphaModFix/>
          </a:blip>
          <a:stretch>
            <a:fillRect/>
          </a:stretch>
        </p:blipFill>
        <p:spPr>
          <a:xfrm>
            <a:off x="2770068" y="2308415"/>
            <a:ext cx="1176047" cy="316425"/>
          </a:xfrm>
          <a:prstGeom prst="rect">
            <a:avLst/>
          </a:prstGeom>
          <a:noFill/>
          <a:ln>
            <a:noFill/>
          </a:ln>
        </p:spPr>
      </p:pic>
      <p:pic>
        <p:nvPicPr>
          <p:cNvPr id="1781" name="Shape 1781"/>
          <p:cNvPicPr preferRelativeResize="0"/>
          <p:nvPr/>
        </p:nvPicPr>
        <p:blipFill rotWithShape="1">
          <a:blip r:embed="rId10">
            <a:alphaModFix/>
          </a:blip>
          <a:srcRect r="6085"/>
          <a:stretch/>
        </p:blipFill>
        <p:spPr>
          <a:xfrm>
            <a:off x="7554675" y="2290399"/>
            <a:ext cx="748075" cy="1261649"/>
          </a:xfrm>
          <a:prstGeom prst="rect">
            <a:avLst/>
          </a:prstGeom>
          <a:noFill/>
          <a:ln>
            <a:noFill/>
          </a:ln>
        </p:spPr>
      </p:pic>
      <p:pic>
        <p:nvPicPr>
          <p:cNvPr id="1782" name="Shape 1782"/>
          <p:cNvPicPr preferRelativeResize="0"/>
          <p:nvPr/>
        </p:nvPicPr>
        <p:blipFill>
          <a:blip r:embed="rId11">
            <a:alphaModFix/>
          </a:blip>
          <a:stretch>
            <a:fillRect/>
          </a:stretch>
        </p:blipFill>
        <p:spPr>
          <a:xfrm>
            <a:off x="5248350" y="2350282"/>
            <a:ext cx="988916" cy="1142748"/>
          </a:xfrm>
          <a:prstGeom prst="rect">
            <a:avLst/>
          </a:prstGeom>
          <a:noFill/>
          <a:ln>
            <a:noFill/>
          </a:ln>
        </p:spPr>
      </p:pic>
      <p:pic>
        <p:nvPicPr>
          <p:cNvPr id="1783" name="Shape 1783"/>
          <p:cNvPicPr preferRelativeResize="0"/>
          <p:nvPr/>
        </p:nvPicPr>
        <p:blipFill>
          <a:blip r:embed="rId11">
            <a:alphaModFix/>
          </a:blip>
          <a:stretch>
            <a:fillRect/>
          </a:stretch>
        </p:blipFill>
        <p:spPr>
          <a:xfrm>
            <a:off x="4112666" y="1152643"/>
            <a:ext cx="988916" cy="1142748"/>
          </a:xfrm>
          <a:prstGeom prst="rect">
            <a:avLst/>
          </a:prstGeom>
          <a:noFill/>
          <a:ln>
            <a:noFill/>
          </a:ln>
        </p:spPr>
      </p:pic>
      <p:pic>
        <p:nvPicPr>
          <p:cNvPr id="1784" name="Shape 1784"/>
          <p:cNvPicPr preferRelativeResize="0"/>
          <p:nvPr/>
        </p:nvPicPr>
        <p:blipFill>
          <a:blip r:embed="rId11">
            <a:alphaModFix/>
          </a:blip>
          <a:stretch>
            <a:fillRect/>
          </a:stretch>
        </p:blipFill>
        <p:spPr>
          <a:xfrm>
            <a:off x="5248350" y="1146849"/>
            <a:ext cx="988916" cy="1142748"/>
          </a:xfrm>
          <a:prstGeom prst="rect">
            <a:avLst/>
          </a:prstGeom>
          <a:noFill/>
          <a:ln>
            <a:noFill/>
          </a:ln>
        </p:spPr>
      </p:pic>
      <p:pic>
        <p:nvPicPr>
          <p:cNvPr id="1785" name="Shape 1785"/>
          <p:cNvPicPr preferRelativeResize="0"/>
          <p:nvPr/>
        </p:nvPicPr>
        <p:blipFill>
          <a:blip r:embed="rId11">
            <a:alphaModFix/>
          </a:blip>
          <a:stretch>
            <a:fillRect/>
          </a:stretch>
        </p:blipFill>
        <p:spPr>
          <a:xfrm>
            <a:off x="4112666" y="2356076"/>
            <a:ext cx="988916" cy="1142748"/>
          </a:xfrm>
          <a:prstGeom prst="rect">
            <a:avLst/>
          </a:prstGeom>
          <a:noFill/>
          <a:ln>
            <a:noFill/>
          </a:ln>
        </p:spPr>
      </p:pic>
      <p:pic>
        <p:nvPicPr>
          <p:cNvPr id="1786" name="Shape 1786"/>
          <p:cNvPicPr preferRelativeResize="0"/>
          <p:nvPr/>
        </p:nvPicPr>
        <p:blipFill>
          <a:blip r:embed="rId11">
            <a:alphaModFix/>
          </a:blip>
          <a:stretch>
            <a:fillRect/>
          </a:stretch>
        </p:blipFill>
        <p:spPr>
          <a:xfrm>
            <a:off x="6384034" y="1146849"/>
            <a:ext cx="988916" cy="1142748"/>
          </a:xfrm>
          <a:prstGeom prst="rect">
            <a:avLst/>
          </a:prstGeom>
          <a:noFill/>
          <a:ln>
            <a:noFill/>
          </a:ln>
        </p:spPr>
      </p:pic>
      <p:pic>
        <p:nvPicPr>
          <p:cNvPr id="1787" name="Shape 1787"/>
          <p:cNvPicPr preferRelativeResize="0"/>
          <p:nvPr/>
        </p:nvPicPr>
        <p:blipFill>
          <a:blip r:embed="rId11">
            <a:alphaModFix/>
          </a:blip>
          <a:stretch>
            <a:fillRect/>
          </a:stretch>
        </p:blipFill>
        <p:spPr>
          <a:xfrm>
            <a:off x="6384034" y="2350282"/>
            <a:ext cx="988916" cy="1142748"/>
          </a:xfrm>
          <a:prstGeom prst="rect">
            <a:avLst/>
          </a:prstGeom>
          <a:noFill/>
          <a:ln>
            <a:noFill/>
          </a:ln>
        </p:spPr>
      </p:pic>
      <p:grpSp>
        <p:nvGrpSpPr>
          <p:cNvPr id="1788" name="Shape 1788"/>
          <p:cNvGrpSpPr/>
          <p:nvPr/>
        </p:nvGrpSpPr>
        <p:grpSpPr>
          <a:xfrm>
            <a:off x="4175425" y="1359200"/>
            <a:ext cx="398523" cy="350700"/>
            <a:chOff x="4175425" y="1359200"/>
            <a:chExt cx="398523" cy="350700"/>
          </a:xfrm>
        </p:grpSpPr>
        <p:pic>
          <p:nvPicPr>
            <p:cNvPr id="1789" name="Shape 1789"/>
            <p:cNvPicPr preferRelativeResize="0"/>
            <p:nvPr/>
          </p:nvPicPr>
          <p:blipFill>
            <a:blip r:embed="rId12">
              <a:alphaModFix/>
            </a:blip>
            <a:stretch>
              <a:fillRect/>
            </a:stretch>
          </p:blipFill>
          <p:spPr>
            <a:xfrm>
              <a:off x="4175425" y="1359200"/>
              <a:ext cx="398523" cy="350700"/>
            </a:xfrm>
            <a:prstGeom prst="rect">
              <a:avLst/>
            </a:prstGeom>
            <a:noFill/>
            <a:ln>
              <a:noFill/>
            </a:ln>
          </p:spPr>
        </p:pic>
        <p:pic>
          <p:nvPicPr>
            <p:cNvPr id="1790" name="Shape 1790"/>
            <p:cNvPicPr preferRelativeResize="0"/>
            <p:nvPr/>
          </p:nvPicPr>
          <p:blipFill>
            <a:blip r:embed="rId13">
              <a:alphaModFix/>
            </a:blip>
            <a:stretch>
              <a:fillRect/>
            </a:stretch>
          </p:blipFill>
          <p:spPr>
            <a:xfrm>
              <a:off x="4233337" y="1452250"/>
              <a:ext cx="266900" cy="223200"/>
            </a:xfrm>
            <a:prstGeom prst="rect">
              <a:avLst/>
            </a:prstGeom>
            <a:noFill/>
            <a:ln>
              <a:noFill/>
            </a:ln>
          </p:spPr>
        </p:pic>
      </p:grpSp>
      <p:grpSp>
        <p:nvGrpSpPr>
          <p:cNvPr id="1791" name="Shape 1791"/>
          <p:cNvGrpSpPr/>
          <p:nvPr/>
        </p:nvGrpSpPr>
        <p:grpSpPr>
          <a:xfrm>
            <a:off x="4631250" y="1742525"/>
            <a:ext cx="398523" cy="350700"/>
            <a:chOff x="4631250" y="1742525"/>
            <a:chExt cx="398523" cy="350700"/>
          </a:xfrm>
        </p:grpSpPr>
        <p:pic>
          <p:nvPicPr>
            <p:cNvPr id="1792" name="Shape 1792"/>
            <p:cNvPicPr preferRelativeResize="0"/>
            <p:nvPr/>
          </p:nvPicPr>
          <p:blipFill>
            <a:blip r:embed="rId12">
              <a:alphaModFix/>
            </a:blip>
            <a:stretch>
              <a:fillRect/>
            </a:stretch>
          </p:blipFill>
          <p:spPr>
            <a:xfrm>
              <a:off x="4631250" y="1742525"/>
              <a:ext cx="398523" cy="350700"/>
            </a:xfrm>
            <a:prstGeom prst="rect">
              <a:avLst/>
            </a:prstGeom>
            <a:noFill/>
            <a:ln>
              <a:noFill/>
            </a:ln>
          </p:spPr>
        </p:pic>
        <p:pic>
          <p:nvPicPr>
            <p:cNvPr id="1793" name="Shape 1793"/>
            <p:cNvPicPr preferRelativeResize="0"/>
            <p:nvPr/>
          </p:nvPicPr>
          <p:blipFill>
            <a:blip r:embed="rId14">
              <a:alphaModFix/>
            </a:blip>
            <a:stretch>
              <a:fillRect/>
            </a:stretch>
          </p:blipFill>
          <p:spPr>
            <a:xfrm>
              <a:off x="4694653" y="1831688"/>
              <a:ext cx="271722" cy="223200"/>
            </a:xfrm>
            <a:prstGeom prst="rect">
              <a:avLst/>
            </a:prstGeom>
            <a:noFill/>
            <a:ln>
              <a:noFill/>
            </a:ln>
          </p:spPr>
        </p:pic>
      </p:grpSp>
      <p:grpSp>
        <p:nvGrpSpPr>
          <p:cNvPr id="1794" name="Shape 1794"/>
          <p:cNvGrpSpPr/>
          <p:nvPr/>
        </p:nvGrpSpPr>
        <p:grpSpPr>
          <a:xfrm>
            <a:off x="4175425" y="1746900"/>
            <a:ext cx="398523" cy="350700"/>
            <a:chOff x="4175425" y="1746900"/>
            <a:chExt cx="398523" cy="350700"/>
          </a:xfrm>
        </p:grpSpPr>
        <p:pic>
          <p:nvPicPr>
            <p:cNvPr id="1795" name="Shape 1795"/>
            <p:cNvPicPr preferRelativeResize="0"/>
            <p:nvPr/>
          </p:nvPicPr>
          <p:blipFill>
            <a:blip r:embed="rId12">
              <a:alphaModFix/>
            </a:blip>
            <a:stretch>
              <a:fillRect/>
            </a:stretch>
          </p:blipFill>
          <p:spPr>
            <a:xfrm>
              <a:off x="4175425" y="1746900"/>
              <a:ext cx="398523" cy="350700"/>
            </a:xfrm>
            <a:prstGeom prst="rect">
              <a:avLst/>
            </a:prstGeom>
            <a:noFill/>
            <a:ln>
              <a:noFill/>
            </a:ln>
          </p:spPr>
        </p:pic>
        <p:pic>
          <p:nvPicPr>
            <p:cNvPr id="1796" name="Shape 1796"/>
            <p:cNvPicPr preferRelativeResize="0"/>
            <p:nvPr/>
          </p:nvPicPr>
          <p:blipFill>
            <a:blip r:embed="rId15">
              <a:alphaModFix/>
            </a:blip>
            <a:stretch>
              <a:fillRect/>
            </a:stretch>
          </p:blipFill>
          <p:spPr>
            <a:xfrm>
              <a:off x="4238825" y="1836306"/>
              <a:ext cx="271725" cy="218350"/>
            </a:xfrm>
            <a:prstGeom prst="rect">
              <a:avLst/>
            </a:prstGeom>
            <a:noFill/>
            <a:ln>
              <a:noFill/>
            </a:ln>
          </p:spPr>
        </p:pic>
      </p:grpSp>
      <p:grpSp>
        <p:nvGrpSpPr>
          <p:cNvPr id="1797" name="Shape 1797"/>
          <p:cNvGrpSpPr/>
          <p:nvPr/>
        </p:nvGrpSpPr>
        <p:grpSpPr>
          <a:xfrm>
            <a:off x="4631250" y="1354825"/>
            <a:ext cx="398523" cy="350700"/>
            <a:chOff x="4631250" y="1354825"/>
            <a:chExt cx="398523" cy="350700"/>
          </a:xfrm>
        </p:grpSpPr>
        <p:pic>
          <p:nvPicPr>
            <p:cNvPr id="1798" name="Shape 1798"/>
            <p:cNvPicPr preferRelativeResize="0"/>
            <p:nvPr/>
          </p:nvPicPr>
          <p:blipFill>
            <a:blip r:embed="rId12">
              <a:alphaModFix/>
            </a:blip>
            <a:stretch>
              <a:fillRect/>
            </a:stretch>
          </p:blipFill>
          <p:spPr>
            <a:xfrm>
              <a:off x="4631250" y="1354825"/>
              <a:ext cx="398523" cy="350700"/>
            </a:xfrm>
            <a:prstGeom prst="rect">
              <a:avLst/>
            </a:prstGeom>
            <a:noFill/>
            <a:ln>
              <a:noFill/>
            </a:ln>
          </p:spPr>
        </p:pic>
        <p:pic>
          <p:nvPicPr>
            <p:cNvPr id="1799" name="Shape 1799"/>
            <p:cNvPicPr preferRelativeResize="0"/>
            <p:nvPr/>
          </p:nvPicPr>
          <p:blipFill>
            <a:blip r:embed="rId15">
              <a:alphaModFix/>
            </a:blip>
            <a:stretch>
              <a:fillRect/>
            </a:stretch>
          </p:blipFill>
          <p:spPr>
            <a:xfrm>
              <a:off x="4694650" y="1452256"/>
              <a:ext cx="271725" cy="218350"/>
            </a:xfrm>
            <a:prstGeom prst="rect">
              <a:avLst/>
            </a:prstGeom>
            <a:noFill/>
            <a:ln>
              <a:noFill/>
            </a:ln>
          </p:spPr>
        </p:pic>
      </p:grpSp>
      <p:grpSp>
        <p:nvGrpSpPr>
          <p:cNvPr id="1800" name="Shape 1800"/>
          <p:cNvGrpSpPr/>
          <p:nvPr/>
        </p:nvGrpSpPr>
        <p:grpSpPr>
          <a:xfrm>
            <a:off x="6890975" y="1734525"/>
            <a:ext cx="398523" cy="350700"/>
            <a:chOff x="6890975" y="1734525"/>
            <a:chExt cx="398523" cy="350700"/>
          </a:xfrm>
        </p:grpSpPr>
        <p:pic>
          <p:nvPicPr>
            <p:cNvPr id="1801" name="Shape 1801"/>
            <p:cNvPicPr preferRelativeResize="0"/>
            <p:nvPr/>
          </p:nvPicPr>
          <p:blipFill>
            <a:blip r:embed="rId12">
              <a:alphaModFix/>
            </a:blip>
            <a:stretch>
              <a:fillRect/>
            </a:stretch>
          </p:blipFill>
          <p:spPr>
            <a:xfrm>
              <a:off x="6890975" y="1734525"/>
              <a:ext cx="398523" cy="350700"/>
            </a:xfrm>
            <a:prstGeom prst="rect">
              <a:avLst/>
            </a:prstGeom>
            <a:noFill/>
            <a:ln>
              <a:noFill/>
            </a:ln>
          </p:spPr>
        </p:pic>
        <p:pic>
          <p:nvPicPr>
            <p:cNvPr id="1802" name="Shape 1802"/>
            <p:cNvPicPr preferRelativeResize="0"/>
            <p:nvPr/>
          </p:nvPicPr>
          <p:blipFill>
            <a:blip r:embed="rId16">
              <a:alphaModFix/>
            </a:blip>
            <a:stretch>
              <a:fillRect/>
            </a:stretch>
          </p:blipFill>
          <p:spPr>
            <a:xfrm>
              <a:off x="6954375" y="1833011"/>
              <a:ext cx="271725" cy="223210"/>
            </a:xfrm>
            <a:prstGeom prst="rect">
              <a:avLst/>
            </a:prstGeom>
            <a:noFill/>
            <a:ln>
              <a:noFill/>
            </a:ln>
          </p:spPr>
        </p:pic>
      </p:grpSp>
      <p:grpSp>
        <p:nvGrpSpPr>
          <p:cNvPr id="1803" name="Shape 1803"/>
          <p:cNvGrpSpPr/>
          <p:nvPr/>
        </p:nvGrpSpPr>
        <p:grpSpPr>
          <a:xfrm>
            <a:off x="6435150" y="1351200"/>
            <a:ext cx="398523" cy="350700"/>
            <a:chOff x="6435150" y="1351200"/>
            <a:chExt cx="398523" cy="350700"/>
          </a:xfrm>
        </p:grpSpPr>
        <p:pic>
          <p:nvPicPr>
            <p:cNvPr id="1804" name="Shape 1804"/>
            <p:cNvPicPr preferRelativeResize="0"/>
            <p:nvPr/>
          </p:nvPicPr>
          <p:blipFill>
            <a:blip r:embed="rId12">
              <a:alphaModFix/>
            </a:blip>
            <a:stretch>
              <a:fillRect/>
            </a:stretch>
          </p:blipFill>
          <p:spPr>
            <a:xfrm>
              <a:off x="6435150" y="1351200"/>
              <a:ext cx="398523" cy="350700"/>
            </a:xfrm>
            <a:prstGeom prst="rect">
              <a:avLst/>
            </a:prstGeom>
            <a:noFill/>
            <a:ln>
              <a:noFill/>
            </a:ln>
          </p:spPr>
        </p:pic>
        <p:pic>
          <p:nvPicPr>
            <p:cNvPr id="1805" name="Shape 1805"/>
            <p:cNvPicPr preferRelativeResize="0"/>
            <p:nvPr/>
          </p:nvPicPr>
          <p:blipFill>
            <a:blip r:embed="rId17">
              <a:alphaModFix/>
            </a:blip>
            <a:stretch>
              <a:fillRect/>
            </a:stretch>
          </p:blipFill>
          <p:spPr>
            <a:xfrm>
              <a:off x="6500944" y="1442401"/>
              <a:ext cx="266925" cy="218393"/>
            </a:xfrm>
            <a:prstGeom prst="rect">
              <a:avLst/>
            </a:prstGeom>
            <a:noFill/>
            <a:ln>
              <a:noFill/>
            </a:ln>
          </p:spPr>
        </p:pic>
      </p:grpSp>
      <p:grpSp>
        <p:nvGrpSpPr>
          <p:cNvPr id="1806" name="Shape 1806"/>
          <p:cNvGrpSpPr/>
          <p:nvPr/>
        </p:nvGrpSpPr>
        <p:grpSpPr>
          <a:xfrm>
            <a:off x="6435150" y="1738900"/>
            <a:ext cx="398523" cy="350700"/>
            <a:chOff x="6435150" y="1738900"/>
            <a:chExt cx="398523" cy="350700"/>
          </a:xfrm>
        </p:grpSpPr>
        <p:pic>
          <p:nvPicPr>
            <p:cNvPr id="1807" name="Shape 1807"/>
            <p:cNvPicPr preferRelativeResize="0"/>
            <p:nvPr/>
          </p:nvPicPr>
          <p:blipFill>
            <a:blip r:embed="rId12">
              <a:alphaModFix/>
            </a:blip>
            <a:stretch>
              <a:fillRect/>
            </a:stretch>
          </p:blipFill>
          <p:spPr>
            <a:xfrm>
              <a:off x="6435150" y="1738900"/>
              <a:ext cx="398523" cy="350700"/>
            </a:xfrm>
            <a:prstGeom prst="rect">
              <a:avLst/>
            </a:prstGeom>
            <a:noFill/>
            <a:ln>
              <a:noFill/>
            </a:ln>
          </p:spPr>
        </p:pic>
        <p:pic>
          <p:nvPicPr>
            <p:cNvPr id="1808" name="Shape 1808"/>
            <p:cNvPicPr preferRelativeResize="0"/>
            <p:nvPr/>
          </p:nvPicPr>
          <p:blipFill>
            <a:blip r:embed="rId15">
              <a:alphaModFix/>
            </a:blip>
            <a:stretch>
              <a:fillRect/>
            </a:stretch>
          </p:blipFill>
          <p:spPr>
            <a:xfrm>
              <a:off x="6498538" y="1837631"/>
              <a:ext cx="271725" cy="218350"/>
            </a:xfrm>
            <a:prstGeom prst="rect">
              <a:avLst/>
            </a:prstGeom>
            <a:noFill/>
            <a:ln>
              <a:noFill/>
            </a:ln>
          </p:spPr>
        </p:pic>
      </p:grpSp>
      <p:grpSp>
        <p:nvGrpSpPr>
          <p:cNvPr id="1809" name="Shape 1809"/>
          <p:cNvGrpSpPr/>
          <p:nvPr/>
        </p:nvGrpSpPr>
        <p:grpSpPr>
          <a:xfrm>
            <a:off x="6890975" y="1346825"/>
            <a:ext cx="398523" cy="350700"/>
            <a:chOff x="6890975" y="1346825"/>
            <a:chExt cx="398523" cy="350700"/>
          </a:xfrm>
        </p:grpSpPr>
        <p:pic>
          <p:nvPicPr>
            <p:cNvPr id="1810" name="Shape 1810"/>
            <p:cNvPicPr preferRelativeResize="0"/>
            <p:nvPr/>
          </p:nvPicPr>
          <p:blipFill>
            <a:blip r:embed="rId12">
              <a:alphaModFix/>
            </a:blip>
            <a:stretch>
              <a:fillRect/>
            </a:stretch>
          </p:blipFill>
          <p:spPr>
            <a:xfrm>
              <a:off x="6890975" y="1346825"/>
              <a:ext cx="398523" cy="350700"/>
            </a:xfrm>
            <a:prstGeom prst="rect">
              <a:avLst/>
            </a:prstGeom>
            <a:noFill/>
            <a:ln>
              <a:noFill/>
            </a:ln>
          </p:spPr>
        </p:pic>
        <p:pic>
          <p:nvPicPr>
            <p:cNvPr id="1811" name="Shape 1811"/>
            <p:cNvPicPr preferRelativeResize="0"/>
            <p:nvPr/>
          </p:nvPicPr>
          <p:blipFill>
            <a:blip r:embed="rId15">
              <a:alphaModFix/>
            </a:blip>
            <a:stretch>
              <a:fillRect/>
            </a:stretch>
          </p:blipFill>
          <p:spPr>
            <a:xfrm>
              <a:off x="6954363" y="1442431"/>
              <a:ext cx="271725" cy="218350"/>
            </a:xfrm>
            <a:prstGeom prst="rect">
              <a:avLst/>
            </a:prstGeom>
            <a:noFill/>
            <a:ln>
              <a:noFill/>
            </a:ln>
          </p:spPr>
        </p:pic>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Shape 236"/>
          <p:cNvSpPr txBox="1"/>
          <p:nvPr/>
        </p:nvSpPr>
        <p:spPr>
          <a:xfrm>
            <a:off x="1207650" y="134300"/>
            <a:ext cx="5547480" cy="755700"/>
          </a:xfrm>
          <a:prstGeom prst="rect">
            <a:avLst/>
          </a:prstGeom>
          <a:noFill/>
          <a:ln>
            <a:noFill/>
          </a:ln>
        </p:spPr>
        <p:txBody>
          <a:bodyPr lIns="91425" tIns="91425" rIns="91425" bIns="91425" anchor="b" anchorCtr="0">
            <a:noAutofit/>
          </a:bodyPr>
          <a:lstStyle/>
          <a:p>
            <a:pPr lvl="0" rtl="0">
              <a:spcBef>
                <a:spcPts val="0"/>
              </a:spcBef>
              <a:buNone/>
            </a:pPr>
            <a:r>
              <a:rPr lang="en-US" sz="2800" dirty="0">
                <a:solidFill>
                  <a:srgbClr val="000000"/>
                </a:solidFill>
                <a:latin typeface="Proxima Nova"/>
                <a:ea typeface="Proxima Nova"/>
                <a:cs typeface="Proxima Nova"/>
                <a:sym typeface="Proxima Nova"/>
              </a:rPr>
              <a:t>Goal – Answer These Questions</a:t>
            </a:r>
            <a:endParaRPr lang="en" sz="2800" dirty="0">
              <a:solidFill>
                <a:srgbClr val="000000"/>
              </a:solidFill>
              <a:latin typeface="Proxima Nova"/>
              <a:ea typeface="Proxima Nova"/>
              <a:cs typeface="Proxima Nova"/>
              <a:sym typeface="Proxima Nova"/>
            </a:endParaRPr>
          </a:p>
        </p:txBody>
      </p:sp>
      <p:sp>
        <p:nvSpPr>
          <p:cNvPr id="237" name="Shape 237"/>
          <p:cNvSpPr txBox="1"/>
          <p:nvPr/>
        </p:nvSpPr>
        <p:spPr>
          <a:xfrm>
            <a:off x="695264" y="880348"/>
            <a:ext cx="8301251" cy="3445846"/>
          </a:xfrm>
          <a:prstGeom prst="rect">
            <a:avLst/>
          </a:prstGeom>
          <a:noFill/>
          <a:ln>
            <a:noFill/>
          </a:ln>
        </p:spPr>
        <p:txBody>
          <a:bodyPr lIns="91425" tIns="91425" rIns="91425" bIns="91425" anchor="t" anchorCtr="0">
            <a:noAutofit/>
          </a:bodyPr>
          <a:lstStyle/>
          <a:p>
            <a:pPr marL="285750" indent="-285750">
              <a:lnSpc>
                <a:spcPct val="115000"/>
              </a:lnSpc>
              <a:spcBef>
                <a:spcPts val="600"/>
              </a:spcBef>
              <a:buFont typeface="Arial" panose="020B0604020202020204" pitchFamily="34" charset="0"/>
              <a:buChar char="•"/>
            </a:pPr>
            <a:r>
              <a:rPr lang="en" sz="2400" dirty="0">
                <a:latin typeface="Proxima Nova"/>
                <a:ea typeface="Proxima Nova"/>
                <a:cs typeface="Proxima Nova"/>
                <a:sym typeface="Proxima Nova"/>
              </a:rPr>
              <a:t>What is the problem?</a:t>
            </a:r>
          </a:p>
          <a:p>
            <a:pPr marL="285750" lvl="0" indent="-285750" rtl="0">
              <a:lnSpc>
                <a:spcPct val="115000"/>
              </a:lnSpc>
              <a:spcBef>
                <a:spcPts val="600"/>
              </a:spcBef>
              <a:buFont typeface="Arial" panose="020B0604020202020204" pitchFamily="34" charset="0"/>
              <a:buChar char="•"/>
            </a:pPr>
            <a:r>
              <a:rPr lang="en" sz="2400" dirty="0">
                <a:solidFill>
                  <a:srgbClr val="000000"/>
                </a:solidFill>
                <a:latin typeface="Proxima Nova"/>
                <a:ea typeface="Proxima Nova"/>
                <a:cs typeface="Proxima Nova"/>
                <a:sym typeface="Proxima Nova"/>
              </a:rPr>
              <a:t>Who are the characters?</a:t>
            </a:r>
          </a:p>
          <a:p>
            <a:pPr marL="285750" lvl="0" indent="-285750" rtl="0">
              <a:lnSpc>
                <a:spcPct val="115000"/>
              </a:lnSpc>
              <a:spcBef>
                <a:spcPts val="600"/>
              </a:spcBef>
              <a:buFont typeface="Arial" panose="020B0604020202020204" pitchFamily="34" charset="0"/>
              <a:buChar char="•"/>
            </a:pPr>
            <a:r>
              <a:rPr lang="en" sz="2400" dirty="0">
                <a:latin typeface="Proxima Nova"/>
                <a:ea typeface="Proxima Nova"/>
                <a:cs typeface="Proxima Nova"/>
                <a:sym typeface="Proxima Nova"/>
              </a:rPr>
              <a:t>How do you solve the problem?</a:t>
            </a:r>
          </a:p>
          <a:p>
            <a:pPr marL="285750" lvl="0" indent="-285750" rtl="0">
              <a:lnSpc>
                <a:spcPct val="115000"/>
              </a:lnSpc>
              <a:spcBef>
                <a:spcPts val="600"/>
              </a:spcBef>
              <a:buFont typeface="Arial" panose="020B0604020202020204" pitchFamily="34" charset="0"/>
              <a:buChar char="•"/>
            </a:pPr>
            <a:r>
              <a:rPr lang="en" sz="2400" dirty="0">
                <a:solidFill>
                  <a:srgbClr val="000000"/>
                </a:solidFill>
                <a:latin typeface="Proxima Nova"/>
                <a:ea typeface="Proxima Nova"/>
                <a:cs typeface="Proxima Nova"/>
                <a:sym typeface="Proxima Nova"/>
              </a:rPr>
              <a:t>What happens at the end, what do you get out of it?</a:t>
            </a:r>
          </a:p>
        </p:txBody>
      </p:sp>
    </p:spTree>
    <p:extLst>
      <p:ext uri="{BB962C8B-B14F-4D97-AF65-F5344CB8AC3E}">
        <p14:creationId xmlns:p14="http://schemas.microsoft.com/office/powerpoint/2010/main" val="445939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7">
                                            <p:txEl>
                                              <p:pRg st="0" end="0"/>
                                            </p:txEl>
                                          </p:spTgt>
                                        </p:tgtEl>
                                        <p:attrNameLst>
                                          <p:attrName>style.visibility</p:attrName>
                                        </p:attrNameLst>
                                      </p:cBhvr>
                                      <p:to>
                                        <p:strVal val="visible"/>
                                      </p:to>
                                    </p:set>
                                    <p:animEffect transition="in" filter="fade">
                                      <p:cBhvr>
                                        <p:cTn id="7" dur="500"/>
                                        <p:tgtEl>
                                          <p:spTgt spid="23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37">
                                            <p:txEl>
                                              <p:pRg st="1" end="1"/>
                                            </p:txEl>
                                          </p:spTgt>
                                        </p:tgtEl>
                                        <p:attrNameLst>
                                          <p:attrName>style.visibility</p:attrName>
                                        </p:attrNameLst>
                                      </p:cBhvr>
                                      <p:to>
                                        <p:strVal val="visible"/>
                                      </p:to>
                                    </p:set>
                                    <p:animEffect transition="in" filter="fade">
                                      <p:cBhvr>
                                        <p:cTn id="12" dur="500"/>
                                        <p:tgtEl>
                                          <p:spTgt spid="23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37">
                                            <p:txEl>
                                              <p:pRg st="2" end="2"/>
                                            </p:txEl>
                                          </p:spTgt>
                                        </p:tgtEl>
                                        <p:attrNameLst>
                                          <p:attrName>style.visibility</p:attrName>
                                        </p:attrNameLst>
                                      </p:cBhvr>
                                      <p:to>
                                        <p:strVal val="visible"/>
                                      </p:to>
                                    </p:set>
                                    <p:animEffect transition="in" filter="fade">
                                      <p:cBhvr>
                                        <p:cTn id="17" dur="500"/>
                                        <p:tgtEl>
                                          <p:spTgt spid="23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37">
                                            <p:txEl>
                                              <p:pRg st="3" end="3"/>
                                            </p:txEl>
                                          </p:spTgt>
                                        </p:tgtEl>
                                        <p:attrNameLst>
                                          <p:attrName>style.visibility</p:attrName>
                                        </p:attrNameLst>
                                      </p:cBhvr>
                                      <p:to>
                                        <p:strVal val="visible"/>
                                      </p:to>
                                    </p:set>
                                    <p:animEffect transition="in" filter="fade">
                                      <p:cBhvr>
                                        <p:cTn id="22" dur="500"/>
                                        <p:tgtEl>
                                          <p:spTgt spid="23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815"/>
        <p:cNvGrpSpPr/>
        <p:nvPr/>
      </p:nvGrpSpPr>
      <p:grpSpPr>
        <a:xfrm>
          <a:off x="0" y="0"/>
          <a:ext cx="0" cy="0"/>
          <a:chOff x="0" y="0"/>
          <a:chExt cx="0" cy="0"/>
        </a:xfrm>
      </p:grpSpPr>
      <p:sp>
        <p:nvSpPr>
          <p:cNvPr id="1816" name="Shape 1816"/>
          <p:cNvSpPr txBox="1">
            <a:spLocks noGrp="1"/>
          </p:cNvSpPr>
          <p:nvPr>
            <p:ph type="title"/>
          </p:nvPr>
        </p:nvSpPr>
        <p:spPr>
          <a:xfrm>
            <a:off x="134350" y="104500"/>
            <a:ext cx="6336600" cy="3507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a:t>Services connect application components</a:t>
            </a:r>
            <a:endParaRPr/>
          </a:p>
        </p:txBody>
      </p:sp>
      <p:pic>
        <p:nvPicPr>
          <p:cNvPr id="1817" name="Shape 1817"/>
          <p:cNvPicPr preferRelativeResize="0"/>
          <p:nvPr/>
        </p:nvPicPr>
        <p:blipFill>
          <a:blip r:embed="rId3">
            <a:alphaModFix/>
          </a:blip>
          <a:stretch>
            <a:fillRect/>
          </a:stretch>
        </p:blipFill>
        <p:spPr>
          <a:xfrm>
            <a:off x="2619875" y="1000712"/>
            <a:ext cx="4860824" cy="2561450"/>
          </a:xfrm>
          <a:prstGeom prst="rect">
            <a:avLst/>
          </a:prstGeom>
          <a:noFill/>
          <a:ln>
            <a:noFill/>
          </a:ln>
        </p:spPr>
      </p:pic>
      <p:grpSp>
        <p:nvGrpSpPr>
          <p:cNvPr id="1818" name="Shape 1818"/>
          <p:cNvGrpSpPr/>
          <p:nvPr/>
        </p:nvGrpSpPr>
        <p:grpSpPr>
          <a:xfrm>
            <a:off x="2619875" y="4108010"/>
            <a:ext cx="5682885" cy="625062"/>
            <a:chOff x="2619875" y="4085196"/>
            <a:chExt cx="5312101" cy="584279"/>
          </a:xfrm>
        </p:grpSpPr>
        <p:pic>
          <p:nvPicPr>
            <p:cNvPr id="1819" name="Shape 1819"/>
            <p:cNvPicPr preferRelativeResize="0"/>
            <p:nvPr/>
          </p:nvPicPr>
          <p:blipFill>
            <a:blip r:embed="rId4">
              <a:alphaModFix/>
            </a:blip>
            <a:stretch>
              <a:fillRect/>
            </a:stretch>
          </p:blipFill>
          <p:spPr>
            <a:xfrm>
              <a:off x="2619875" y="4085196"/>
              <a:ext cx="5312101" cy="584279"/>
            </a:xfrm>
            <a:prstGeom prst="rect">
              <a:avLst/>
            </a:prstGeom>
            <a:noFill/>
            <a:ln>
              <a:noFill/>
            </a:ln>
          </p:spPr>
        </p:pic>
        <p:pic>
          <p:nvPicPr>
            <p:cNvPr id="1820" name="Shape 1820"/>
            <p:cNvPicPr preferRelativeResize="0"/>
            <p:nvPr/>
          </p:nvPicPr>
          <p:blipFill>
            <a:blip r:embed="rId5">
              <a:alphaModFix/>
            </a:blip>
            <a:stretch>
              <a:fillRect/>
            </a:stretch>
          </p:blipFill>
          <p:spPr>
            <a:xfrm>
              <a:off x="3725891" y="4177719"/>
              <a:ext cx="3100060" cy="399250"/>
            </a:xfrm>
            <a:prstGeom prst="rect">
              <a:avLst/>
            </a:prstGeom>
            <a:noFill/>
            <a:ln>
              <a:noFill/>
            </a:ln>
          </p:spPr>
        </p:pic>
      </p:grpSp>
      <p:pic>
        <p:nvPicPr>
          <p:cNvPr id="1821" name="Shape 1821"/>
          <p:cNvPicPr preferRelativeResize="0"/>
          <p:nvPr/>
        </p:nvPicPr>
        <p:blipFill>
          <a:blip r:embed="rId6">
            <a:alphaModFix/>
          </a:blip>
          <a:stretch>
            <a:fillRect/>
          </a:stretch>
        </p:blipFill>
        <p:spPr>
          <a:xfrm>
            <a:off x="2702577" y="1152672"/>
            <a:ext cx="1311030" cy="2340423"/>
          </a:xfrm>
          <a:prstGeom prst="rect">
            <a:avLst/>
          </a:prstGeom>
          <a:noFill/>
          <a:ln>
            <a:noFill/>
          </a:ln>
        </p:spPr>
      </p:pic>
      <p:pic>
        <p:nvPicPr>
          <p:cNvPr id="1822" name="Shape 1822"/>
          <p:cNvPicPr preferRelativeResize="0"/>
          <p:nvPr/>
        </p:nvPicPr>
        <p:blipFill>
          <a:blip r:embed="rId7">
            <a:alphaModFix/>
          </a:blip>
          <a:stretch>
            <a:fillRect/>
          </a:stretch>
        </p:blipFill>
        <p:spPr>
          <a:xfrm>
            <a:off x="2770068" y="1483032"/>
            <a:ext cx="1176146" cy="316452"/>
          </a:xfrm>
          <a:prstGeom prst="rect">
            <a:avLst/>
          </a:prstGeom>
          <a:noFill/>
          <a:ln>
            <a:noFill/>
          </a:ln>
        </p:spPr>
      </p:pic>
      <p:pic>
        <p:nvPicPr>
          <p:cNvPr id="1823" name="Shape 1823"/>
          <p:cNvPicPr preferRelativeResize="0"/>
          <p:nvPr/>
        </p:nvPicPr>
        <p:blipFill>
          <a:blip r:embed="rId8">
            <a:alphaModFix/>
          </a:blip>
          <a:stretch>
            <a:fillRect/>
          </a:stretch>
        </p:blipFill>
        <p:spPr>
          <a:xfrm>
            <a:off x="2770062" y="1895763"/>
            <a:ext cx="1176059" cy="316425"/>
          </a:xfrm>
          <a:prstGeom prst="rect">
            <a:avLst/>
          </a:prstGeom>
          <a:noFill/>
          <a:ln>
            <a:noFill/>
          </a:ln>
        </p:spPr>
      </p:pic>
      <p:pic>
        <p:nvPicPr>
          <p:cNvPr id="1824" name="Shape 1824"/>
          <p:cNvPicPr preferRelativeResize="0"/>
          <p:nvPr/>
        </p:nvPicPr>
        <p:blipFill>
          <a:blip r:embed="rId9">
            <a:alphaModFix/>
          </a:blip>
          <a:stretch>
            <a:fillRect/>
          </a:stretch>
        </p:blipFill>
        <p:spPr>
          <a:xfrm>
            <a:off x="2770068" y="2308415"/>
            <a:ext cx="1176047" cy="316425"/>
          </a:xfrm>
          <a:prstGeom prst="rect">
            <a:avLst/>
          </a:prstGeom>
          <a:noFill/>
          <a:ln>
            <a:noFill/>
          </a:ln>
        </p:spPr>
      </p:pic>
      <p:pic>
        <p:nvPicPr>
          <p:cNvPr id="1825" name="Shape 1825"/>
          <p:cNvPicPr preferRelativeResize="0"/>
          <p:nvPr/>
        </p:nvPicPr>
        <p:blipFill rotWithShape="1">
          <a:blip r:embed="rId10">
            <a:alphaModFix/>
          </a:blip>
          <a:srcRect r="6085"/>
          <a:stretch/>
        </p:blipFill>
        <p:spPr>
          <a:xfrm>
            <a:off x="7554675" y="2290399"/>
            <a:ext cx="748075" cy="1261649"/>
          </a:xfrm>
          <a:prstGeom prst="rect">
            <a:avLst/>
          </a:prstGeom>
          <a:noFill/>
          <a:ln>
            <a:noFill/>
          </a:ln>
        </p:spPr>
      </p:pic>
      <p:pic>
        <p:nvPicPr>
          <p:cNvPr id="1826" name="Shape 1826"/>
          <p:cNvPicPr preferRelativeResize="0"/>
          <p:nvPr/>
        </p:nvPicPr>
        <p:blipFill>
          <a:blip r:embed="rId11">
            <a:alphaModFix/>
          </a:blip>
          <a:stretch>
            <a:fillRect/>
          </a:stretch>
        </p:blipFill>
        <p:spPr>
          <a:xfrm>
            <a:off x="5248350" y="2350282"/>
            <a:ext cx="988916" cy="1142748"/>
          </a:xfrm>
          <a:prstGeom prst="rect">
            <a:avLst/>
          </a:prstGeom>
          <a:noFill/>
          <a:ln>
            <a:noFill/>
          </a:ln>
        </p:spPr>
      </p:pic>
      <p:pic>
        <p:nvPicPr>
          <p:cNvPr id="1827" name="Shape 1827"/>
          <p:cNvPicPr preferRelativeResize="0"/>
          <p:nvPr/>
        </p:nvPicPr>
        <p:blipFill>
          <a:blip r:embed="rId11">
            <a:alphaModFix/>
          </a:blip>
          <a:stretch>
            <a:fillRect/>
          </a:stretch>
        </p:blipFill>
        <p:spPr>
          <a:xfrm>
            <a:off x="4112666" y="1152643"/>
            <a:ext cx="988916" cy="1142748"/>
          </a:xfrm>
          <a:prstGeom prst="rect">
            <a:avLst/>
          </a:prstGeom>
          <a:noFill/>
          <a:ln>
            <a:noFill/>
          </a:ln>
        </p:spPr>
      </p:pic>
      <p:grpSp>
        <p:nvGrpSpPr>
          <p:cNvPr id="1828" name="Shape 1828"/>
          <p:cNvGrpSpPr/>
          <p:nvPr/>
        </p:nvGrpSpPr>
        <p:grpSpPr>
          <a:xfrm>
            <a:off x="4170772" y="1357250"/>
            <a:ext cx="398523" cy="350700"/>
            <a:chOff x="4170772" y="1357788"/>
            <a:chExt cx="398523" cy="350700"/>
          </a:xfrm>
        </p:grpSpPr>
        <p:pic>
          <p:nvPicPr>
            <p:cNvPr id="1829" name="Shape 1829"/>
            <p:cNvPicPr preferRelativeResize="0"/>
            <p:nvPr/>
          </p:nvPicPr>
          <p:blipFill>
            <a:blip r:embed="rId12">
              <a:alphaModFix/>
            </a:blip>
            <a:stretch>
              <a:fillRect/>
            </a:stretch>
          </p:blipFill>
          <p:spPr>
            <a:xfrm>
              <a:off x="4170772" y="1357788"/>
              <a:ext cx="398523" cy="350700"/>
            </a:xfrm>
            <a:prstGeom prst="rect">
              <a:avLst/>
            </a:prstGeom>
            <a:noFill/>
            <a:ln>
              <a:noFill/>
            </a:ln>
          </p:spPr>
        </p:pic>
        <p:pic>
          <p:nvPicPr>
            <p:cNvPr id="1830" name="Shape 1830"/>
            <p:cNvPicPr preferRelativeResize="0"/>
            <p:nvPr/>
          </p:nvPicPr>
          <p:blipFill>
            <a:blip r:embed="rId13">
              <a:alphaModFix/>
            </a:blip>
            <a:stretch>
              <a:fillRect/>
            </a:stretch>
          </p:blipFill>
          <p:spPr>
            <a:xfrm>
              <a:off x="4231162" y="1449552"/>
              <a:ext cx="277750" cy="232275"/>
            </a:xfrm>
            <a:prstGeom prst="rect">
              <a:avLst/>
            </a:prstGeom>
            <a:noFill/>
            <a:ln>
              <a:noFill/>
            </a:ln>
          </p:spPr>
        </p:pic>
      </p:grpSp>
      <p:grpSp>
        <p:nvGrpSpPr>
          <p:cNvPr id="1831" name="Shape 1831"/>
          <p:cNvGrpSpPr/>
          <p:nvPr/>
        </p:nvGrpSpPr>
        <p:grpSpPr>
          <a:xfrm>
            <a:off x="4628047" y="1739025"/>
            <a:ext cx="398523" cy="350700"/>
            <a:chOff x="4628997" y="1739550"/>
            <a:chExt cx="398523" cy="350700"/>
          </a:xfrm>
        </p:grpSpPr>
        <p:pic>
          <p:nvPicPr>
            <p:cNvPr id="1832" name="Shape 1832"/>
            <p:cNvPicPr preferRelativeResize="0"/>
            <p:nvPr/>
          </p:nvPicPr>
          <p:blipFill>
            <a:blip r:embed="rId12">
              <a:alphaModFix/>
            </a:blip>
            <a:stretch>
              <a:fillRect/>
            </a:stretch>
          </p:blipFill>
          <p:spPr>
            <a:xfrm>
              <a:off x="4628997" y="1739550"/>
              <a:ext cx="398523" cy="350700"/>
            </a:xfrm>
            <a:prstGeom prst="rect">
              <a:avLst/>
            </a:prstGeom>
            <a:noFill/>
            <a:ln>
              <a:noFill/>
            </a:ln>
          </p:spPr>
        </p:pic>
        <p:pic>
          <p:nvPicPr>
            <p:cNvPr id="1833" name="Shape 1833"/>
            <p:cNvPicPr preferRelativeResize="0"/>
            <p:nvPr/>
          </p:nvPicPr>
          <p:blipFill>
            <a:blip r:embed="rId14">
              <a:alphaModFix/>
            </a:blip>
            <a:stretch>
              <a:fillRect/>
            </a:stretch>
          </p:blipFill>
          <p:spPr>
            <a:xfrm>
              <a:off x="4689794" y="1835944"/>
              <a:ext cx="277750" cy="227250"/>
            </a:xfrm>
            <a:prstGeom prst="rect">
              <a:avLst/>
            </a:prstGeom>
            <a:noFill/>
            <a:ln>
              <a:noFill/>
            </a:ln>
          </p:spPr>
        </p:pic>
      </p:grpSp>
      <p:pic>
        <p:nvPicPr>
          <p:cNvPr id="1834" name="Shape 1834"/>
          <p:cNvPicPr preferRelativeResize="0"/>
          <p:nvPr/>
        </p:nvPicPr>
        <p:blipFill>
          <a:blip r:embed="rId11">
            <a:alphaModFix/>
          </a:blip>
          <a:stretch>
            <a:fillRect/>
          </a:stretch>
        </p:blipFill>
        <p:spPr>
          <a:xfrm>
            <a:off x="5248350" y="1146849"/>
            <a:ext cx="988916" cy="1142748"/>
          </a:xfrm>
          <a:prstGeom prst="rect">
            <a:avLst/>
          </a:prstGeom>
          <a:noFill/>
          <a:ln>
            <a:noFill/>
          </a:ln>
        </p:spPr>
      </p:pic>
      <p:pic>
        <p:nvPicPr>
          <p:cNvPr id="1835" name="Shape 1835"/>
          <p:cNvPicPr preferRelativeResize="0"/>
          <p:nvPr/>
        </p:nvPicPr>
        <p:blipFill>
          <a:blip r:embed="rId11">
            <a:alphaModFix/>
          </a:blip>
          <a:stretch>
            <a:fillRect/>
          </a:stretch>
        </p:blipFill>
        <p:spPr>
          <a:xfrm>
            <a:off x="4112666" y="2356076"/>
            <a:ext cx="988916" cy="1142748"/>
          </a:xfrm>
          <a:prstGeom prst="rect">
            <a:avLst/>
          </a:prstGeom>
          <a:noFill/>
          <a:ln>
            <a:noFill/>
          </a:ln>
        </p:spPr>
      </p:pic>
      <p:pic>
        <p:nvPicPr>
          <p:cNvPr id="1836" name="Shape 1836"/>
          <p:cNvPicPr preferRelativeResize="0"/>
          <p:nvPr/>
        </p:nvPicPr>
        <p:blipFill>
          <a:blip r:embed="rId11">
            <a:alphaModFix/>
          </a:blip>
          <a:stretch>
            <a:fillRect/>
          </a:stretch>
        </p:blipFill>
        <p:spPr>
          <a:xfrm>
            <a:off x="6384034" y="1146849"/>
            <a:ext cx="988916" cy="1142748"/>
          </a:xfrm>
          <a:prstGeom prst="rect">
            <a:avLst/>
          </a:prstGeom>
          <a:noFill/>
          <a:ln>
            <a:noFill/>
          </a:ln>
        </p:spPr>
      </p:pic>
      <p:pic>
        <p:nvPicPr>
          <p:cNvPr id="1837" name="Shape 1837"/>
          <p:cNvPicPr preferRelativeResize="0"/>
          <p:nvPr/>
        </p:nvPicPr>
        <p:blipFill>
          <a:blip r:embed="rId11">
            <a:alphaModFix/>
          </a:blip>
          <a:stretch>
            <a:fillRect/>
          </a:stretch>
        </p:blipFill>
        <p:spPr>
          <a:xfrm>
            <a:off x="6384034" y="2350282"/>
            <a:ext cx="988916" cy="1142748"/>
          </a:xfrm>
          <a:prstGeom prst="rect">
            <a:avLst/>
          </a:prstGeom>
          <a:noFill/>
          <a:ln>
            <a:noFill/>
          </a:ln>
        </p:spPr>
      </p:pic>
      <p:pic>
        <p:nvPicPr>
          <p:cNvPr id="1838" name="Shape 1838"/>
          <p:cNvPicPr preferRelativeResize="0"/>
          <p:nvPr/>
        </p:nvPicPr>
        <p:blipFill>
          <a:blip r:embed="rId15">
            <a:alphaModFix/>
          </a:blip>
          <a:stretch>
            <a:fillRect/>
          </a:stretch>
        </p:blipFill>
        <p:spPr>
          <a:xfrm>
            <a:off x="2619863" y="3621523"/>
            <a:ext cx="5682899" cy="427125"/>
          </a:xfrm>
          <a:prstGeom prst="rect">
            <a:avLst/>
          </a:prstGeom>
          <a:noFill/>
          <a:ln>
            <a:noFill/>
          </a:ln>
        </p:spPr>
      </p:pic>
      <p:pic>
        <p:nvPicPr>
          <p:cNvPr id="1839" name="Shape 1839"/>
          <p:cNvPicPr preferRelativeResize="0"/>
          <p:nvPr/>
        </p:nvPicPr>
        <p:blipFill>
          <a:blip r:embed="rId16">
            <a:alphaModFix/>
          </a:blip>
          <a:stretch>
            <a:fillRect/>
          </a:stretch>
        </p:blipFill>
        <p:spPr>
          <a:xfrm>
            <a:off x="4628056" y="1739025"/>
            <a:ext cx="398525" cy="346097"/>
          </a:xfrm>
          <a:prstGeom prst="rect">
            <a:avLst/>
          </a:prstGeom>
          <a:noFill/>
          <a:ln>
            <a:noFill/>
          </a:ln>
        </p:spPr>
      </p:pic>
      <p:pic>
        <p:nvPicPr>
          <p:cNvPr id="1840" name="Shape 1840"/>
          <p:cNvPicPr preferRelativeResize="0"/>
          <p:nvPr/>
        </p:nvPicPr>
        <p:blipFill>
          <a:blip r:embed="rId17">
            <a:alphaModFix/>
          </a:blip>
          <a:stretch>
            <a:fillRect/>
          </a:stretch>
        </p:blipFill>
        <p:spPr>
          <a:xfrm>
            <a:off x="4170775" y="1357250"/>
            <a:ext cx="398525" cy="346071"/>
          </a:xfrm>
          <a:prstGeom prst="rect">
            <a:avLst/>
          </a:prstGeom>
          <a:noFill/>
          <a:ln>
            <a:noFill/>
          </a:ln>
        </p:spPr>
      </p:pic>
      <p:grpSp>
        <p:nvGrpSpPr>
          <p:cNvPr id="1841" name="Shape 1841"/>
          <p:cNvGrpSpPr/>
          <p:nvPr/>
        </p:nvGrpSpPr>
        <p:grpSpPr>
          <a:xfrm>
            <a:off x="4175425" y="1746900"/>
            <a:ext cx="398523" cy="350700"/>
            <a:chOff x="4175425" y="1746900"/>
            <a:chExt cx="398523" cy="350700"/>
          </a:xfrm>
        </p:grpSpPr>
        <p:pic>
          <p:nvPicPr>
            <p:cNvPr id="1842" name="Shape 1842"/>
            <p:cNvPicPr preferRelativeResize="0"/>
            <p:nvPr/>
          </p:nvPicPr>
          <p:blipFill>
            <a:blip r:embed="rId18">
              <a:alphaModFix/>
            </a:blip>
            <a:stretch>
              <a:fillRect/>
            </a:stretch>
          </p:blipFill>
          <p:spPr>
            <a:xfrm>
              <a:off x="4175425" y="1746900"/>
              <a:ext cx="398523" cy="350700"/>
            </a:xfrm>
            <a:prstGeom prst="rect">
              <a:avLst/>
            </a:prstGeom>
            <a:noFill/>
            <a:ln>
              <a:noFill/>
            </a:ln>
          </p:spPr>
        </p:pic>
        <p:pic>
          <p:nvPicPr>
            <p:cNvPr id="1843" name="Shape 1843"/>
            <p:cNvPicPr preferRelativeResize="0"/>
            <p:nvPr/>
          </p:nvPicPr>
          <p:blipFill>
            <a:blip r:embed="rId19">
              <a:alphaModFix/>
            </a:blip>
            <a:stretch>
              <a:fillRect/>
            </a:stretch>
          </p:blipFill>
          <p:spPr>
            <a:xfrm>
              <a:off x="4238825" y="1836306"/>
              <a:ext cx="271725" cy="218350"/>
            </a:xfrm>
            <a:prstGeom prst="rect">
              <a:avLst/>
            </a:prstGeom>
            <a:noFill/>
            <a:ln>
              <a:noFill/>
            </a:ln>
          </p:spPr>
        </p:pic>
      </p:grpSp>
      <p:grpSp>
        <p:nvGrpSpPr>
          <p:cNvPr id="1844" name="Shape 1844"/>
          <p:cNvGrpSpPr/>
          <p:nvPr/>
        </p:nvGrpSpPr>
        <p:grpSpPr>
          <a:xfrm>
            <a:off x="4631250" y="1354825"/>
            <a:ext cx="398523" cy="350700"/>
            <a:chOff x="4631250" y="1354825"/>
            <a:chExt cx="398523" cy="350700"/>
          </a:xfrm>
        </p:grpSpPr>
        <p:pic>
          <p:nvPicPr>
            <p:cNvPr id="1845" name="Shape 1845"/>
            <p:cNvPicPr preferRelativeResize="0"/>
            <p:nvPr/>
          </p:nvPicPr>
          <p:blipFill>
            <a:blip r:embed="rId18">
              <a:alphaModFix/>
            </a:blip>
            <a:stretch>
              <a:fillRect/>
            </a:stretch>
          </p:blipFill>
          <p:spPr>
            <a:xfrm>
              <a:off x="4631250" y="1354825"/>
              <a:ext cx="398523" cy="350700"/>
            </a:xfrm>
            <a:prstGeom prst="rect">
              <a:avLst/>
            </a:prstGeom>
            <a:noFill/>
            <a:ln>
              <a:noFill/>
            </a:ln>
          </p:spPr>
        </p:pic>
        <p:pic>
          <p:nvPicPr>
            <p:cNvPr id="1846" name="Shape 1846"/>
            <p:cNvPicPr preferRelativeResize="0"/>
            <p:nvPr/>
          </p:nvPicPr>
          <p:blipFill>
            <a:blip r:embed="rId19">
              <a:alphaModFix/>
            </a:blip>
            <a:stretch>
              <a:fillRect/>
            </a:stretch>
          </p:blipFill>
          <p:spPr>
            <a:xfrm>
              <a:off x="4694650" y="1452256"/>
              <a:ext cx="271725" cy="218350"/>
            </a:xfrm>
            <a:prstGeom prst="rect">
              <a:avLst/>
            </a:prstGeom>
            <a:noFill/>
            <a:ln>
              <a:noFill/>
            </a:ln>
          </p:spPr>
        </p:pic>
      </p:grpSp>
      <p:grpSp>
        <p:nvGrpSpPr>
          <p:cNvPr id="1847" name="Shape 1847"/>
          <p:cNvGrpSpPr/>
          <p:nvPr/>
        </p:nvGrpSpPr>
        <p:grpSpPr>
          <a:xfrm>
            <a:off x="6890975" y="1734525"/>
            <a:ext cx="398523" cy="350700"/>
            <a:chOff x="6890975" y="1734525"/>
            <a:chExt cx="398523" cy="350700"/>
          </a:xfrm>
        </p:grpSpPr>
        <p:pic>
          <p:nvPicPr>
            <p:cNvPr id="1848" name="Shape 1848"/>
            <p:cNvPicPr preferRelativeResize="0"/>
            <p:nvPr/>
          </p:nvPicPr>
          <p:blipFill>
            <a:blip r:embed="rId18">
              <a:alphaModFix/>
            </a:blip>
            <a:stretch>
              <a:fillRect/>
            </a:stretch>
          </p:blipFill>
          <p:spPr>
            <a:xfrm>
              <a:off x="6890975" y="1734525"/>
              <a:ext cx="398523" cy="350700"/>
            </a:xfrm>
            <a:prstGeom prst="rect">
              <a:avLst/>
            </a:prstGeom>
            <a:noFill/>
            <a:ln>
              <a:noFill/>
            </a:ln>
          </p:spPr>
        </p:pic>
        <p:pic>
          <p:nvPicPr>
            <p:cNvPr id="1849" name="Shape 1849"/>
            <p:cNvPicPr preferRelativeResize="0"/>
            <p:nvPr/>
          </p:nvPicPr>
          <p:blipFill>
            <a:blip r:embed="rId20">
              <a:alphaModFix/>
            </a:blip>
            <a:stretch>
              <a:fillRect/>
            </a:stretch>
          </p:blipFill>
          <p:spPr>
            <a:xfrm>
              <a:off x="6954375" y="1833011"/>
              <a:ext cx="271725" cy="223210"/>
            </a:xfrm>
            <a:prstGeom prst="rect">
              <a:avLst/>
            </a:prstGeom>
            <a:noFill/>
            <a:ln>
              <a:noFill/>
            </a:ln>
          </p:spPr>
        </p:pic>
      </p:grpSp>
      <p:grpSp>
        <p:nvGrpSpPr>
          <p:cNvPr id="1850" name="Shape 1850"/>
          <p:cNvGrpSpPr/>
          <p:nvPr/>
        </p:nvGrpSpPr>
        <p:grpSpPr>
          <a:xfrm>
            <a:off x="6435150" y="1351200"/>
            <a:ext cx="398523" cy="350700"/>
            <a:chOff x="6435150" y="1351200"/>
            <a:chExt cx="398523" cy="350700"/>
          </a:xfrm>
        </p:grpSpPr>
        <p:pic>
          <p:nvPicPr>
            <p:cNvPr id="1851" name="Shape 1851"/>
            <p:cNvPicPr preferRelativeResize="0"/>
            <p:nvPr/>
          </p:nvPicPr>
          <p:blipFill>
            <a:blip r:embed="rId18">
              <a:alphaModFix/>
            </a:blip>
            <a:stretch>
              <a:fillRect/>
            </a:stretch>
          </p:blipFill>
          <p:spPr>
            <a:xfrm>
              <a:off x="6435150" y="1351200"/>
              <a:ext cx="398523" cy="350700"/>
            </a:xfrm>
            <a:prstGeom prst="rect">
              <a:avLst/>
            </a:prstGeom>
            <a:noFill/>
            <a:ln>
              <a:noFill/>
            </a:ln>
          </p:spPr>
        </p:pic>
        <p:pic>
          <p:nvPicPr>
            <p:cNvPr id="1852" name="Shape 1852"/>
            <p:cNvPicPr preferRelativeResize="0"/>
            <p:nvPr/>
          </p:nvPicPr>
          <p:blipFill>
            <a:blip r:embed="rId21">
              <a:alphaModFix/>
            </a:blip>
            <a:stretch>
              <a:fillRect/>
            </a:stretch>
          </p:blipFill>
          <p:spPr>
            <a:xfrm>
              <a:off x="6500944" y="1442401"/>
              <a:ext cx="266925" cy="218393"/>
            </a:xfrm>
            <a:prstGeom prst="rect">
              <a:avLst/>
            </a:prstGeom>
            <a:noFill/>
            <a:ln>
              <a:noFill/>
            </a:ln>
          </p:spPr>
        </p:pic>
      </p:grpSp>
      <p:grpSp>
        <p:nvGrpSpPr>
          <p:cNvPr id="1853" name="Shape 1853"/>
          <p:cNvGrpSpPr/>
          <p:nvPr/>
        </p:nvGrpSpPr>
        <p:grpSpPr>
          <a:xfrm>
            <a:off x="6435150" y="1738900"/>
            <a:ext cx="398523" cy="350700"/>
            <a:chOff x="6435150" y="1738900"/>
            <a:chExt cx="398523" cy="350700"/>
          </a:xfrm>
        </p:grpSpPr>
        <p:pic>
          <p:nvPicPr>
            <p:cNvPr id="1854" name="Shape 1854"/>
            <p:cNvPicPr preferRelativeResize="0"/>
            <p:nvPr/>
          </p:nvPicPr>
          <p:blipFill>
            <a:blip r:embed="rId18">
              <a:alphaModFix/>
            </a:blip>
            <a:stretch>
              <a:fillRect/>
            </a:stretch>
          </p:blipFill>
          <p:spPr>
            <a:xfrm>
              <a:off x="6435150" y="1738900"/>
              <a:ext cx="398523" cy="350700"/>
            </a:xfrm>
            <a:prstGeom prst="rect">
              <a:avLst/>
            </a:prstGeom>
            <a:noFill/>
            <a:ln>
              <a:noFill/>
            </a:ln>
          </p:spPr>
        </p:pic>
        <p:pic>
          <p:nvPicPr>
            <p:cNvPr id="1855" name="Shape 1855"/>
            <p:cNvPicPr preferRelativeResize="0"/>
            <p:nvPr/>
          </p:nvPicPr>
          <p:blipFill>
            <a:blip r:embed="rId19">
              <a:alphaModFix/>
            </a:blip>
            <a:stretch>
              <a:fillRect/>
            </a:stretch>
          </p:blipFill>
          <p:spPr>
            <a:xfrm>
              <a:off x="6498538" y="1837631"/>
              <a:ext cx="271725" cy="218350"/>
            </a:xfrm>
            <a:prstGeom prst="rect">
              <a:avLst/>
            </a:prstGeom>
            <a:noFill/>
            <a:ln>
              <a:noFill/>
            </a:ln>
          </p:spPr>
        </p:pic>
      </p:grpSp>
      <p:grpSp>
        <p:nvGrpSpPr>
          <p:cNvPr id="1856" name="Shape 1856"/>
          <p:cNvGrpSpPr/>
          <p:nvPr/>
        </p:nvGrpSpPr>
        <p:grpSpPr>
          <a:xfrm>
            <a:off x="6890975" y="1346825"/>
            <a:ext cx="398523" cy="350700"/>
            <a:chOff x="6890975" y="1346825"/>
            <a:chExt cx="398523" cy="350700"/>
          </a:xfrm>
        </p:grpSpPr>
        <p:pic>
          <p:nvPicPr>
            <p:cNvPr id="1857" name="Shape 1857"/>
            <p:cNvPicPr preferRelativeResize="0"/>
            <p:nvPr/>
          </p:nvPicPr>
          <p:blipFill>
            <a:blip r:embed="rId18">
              <a:alphaModFix/>
            </a:blip>
            <a:stretch>
              <a:fillRect/>
            </a:stretch>
          </p:blipFill>
          <p:spPr>
            <a:xfrm>
              <a:off x="6890975" y="1346825"/>
              <a:ext cx="398523" cy="350700"/>
            </a:xfrm>
            <a:prstGeom prst="rect">
              <a:avLst/>
            </a:prstGeom>
            <a:noFill/>
            <a:ln>
              <a:noFill/>
            </a:ln>
          </p:spPr>
        </p:pic>
        <p:pic>
          <p:nvPicPr>
            <p:cNvPr id="1858" name="Shape 1858"/>
            <p:cNvPicPr preferRelativeResize="0"/>
            <p:nvPr/>
          </p:nvPicPr>
          <p:blipFill>
            <a:blip r:embed="rId19">
              <a:alphaModFix/>
            </a:blip>
            <a:stretch>
              <a:fillRect/>
            </a:stretch>
          </p:blipFill>
          <p:spPr>
            <a:xfrm>
              <a:off x="6954363" y="1442431"/>
              <a:ext cx="271725" cy="218350"/>
            </a:xfrm>
            <a:prstGeom prst="rect">
              <a:avLst/>
            </a:prstGeom>
            <a:noFill/>
            <a:ln>
              <a:noFill/>
            </a:ln>
          </p:spPr>
        </p:pic>
      </p:gr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862"/>
        <p:cNvGrpSpPr/>
        <p:nvPr/>
      </p:nvGrpSpPr>
      <p:grpSpPr>
        <a:xfrm>
          <a:off x="0" y="0"/>
          <a:ext cx="0" cy="0"/>
          <a:chOff x="0" y="0"/>
          <a:chExt cx="0" cy="0"/>
        </a:xfrm>
      </p:grpSpPr>
      <p:sp>
        <p:nvSpPr>
          <p:cNvPr id="1863" name="Shape 1863"/>
          <p:cNvSpPr txBox="1">
            <a:spLocks noGrp="1"/>
          </p:cNvSpPr>
          <p:nvPr>
            <p:ph type="title"/>
          </p:nvPr>
        </p:nvSpPr>
        <p:spPr>
          <a:xfrm>
            <a:off x="134350" y="104500"/>
            <a:ext cx="4607400" cy="3507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a:t>Health and Scaling</a:t>
            </a:r>
            <a:endParaRPr/>
          </a:p>
        </p:txBody>
      </p:sp>
      <p:pic>
        <p:nvPicPr>
          <p:cNvPr id="1864" name="Shape 1864"/>
          <p:cNvPicPr preferRelativeResize="0"/>
          <p:nvPr/>
        </p:nvPicPr>
        <p:blipFill>
          <a:blip r:embed="rId3">
            <a:alphaModFix/>
          </a:blip>
          <a:stretch>
            <a:fillRect/>
          </a:stretch>
        </p:blipFill>
        <p:spPr>
          <a:xfrm>
            <a:off x="2619875" y="1000712"/>
            <a:ext cx="4860824" cy="2561450"/>
          </a:xfrm>
          <a:prstGeom prst="rect">
            <a:avLst/>
          </a:prstGeom>
          <a:noFill/>
          <a:ln>
            <a:noFill/>
          </a:ln>
        </p:spPr>
      </p:pic>
      <p:grpSp>
        <p:nvGrpSpPr>
          <p:cNvPr id="1865" name="Shape 1865"/>
          <p:cNvGrpSpPr/>
          <p:nvPr/>
        </p:nvGrpSpPr>
        <p:grpSpPr>
          <a:xfrm>
            <a:off x="2619875" y="4108010"/>
            <a:ext cx="5682885" cy="625062"/>
            <a:chOff x="2619875" y="4085196"/>
            <a:chExt cx="5312101" cy="584279"/>
          </a:xfrm>
        </p:grpSpPr>
        <p:pic>
          <p:nvPicPr>
            <p:cNvPr id="1866" name="Shape 1866"/>
            <p:cNvPicPr preferRelativeResize="0"/>
            <p:nvPr/>
          </p:nvPicPr>
          <p:blipFill>
            <a:blip r:embed="rId4">
              <a:alphaModFix/>
            </a:blip>
            <a:stretch>
              <a:fillRect/>
            </a:stretch>
          </p:blipFill>
          <p:spPr>
            <a:xfrm>
              <a:off x="2619875" y="4085196"/>
              <a:ext cx="5312101" cy="584279"/>
            </a:xfrm>
            <a:prstGeom prst="rect">
              <a:avLst/>
            </a:prstGeom>
            <a:noFill/>
            <a:ln>
              <a:noFill/>
            </a:ln>
          </p:spPr>
        </p:pic>
        <p:pic>
          <p:nvPicPr>
            <p:cNvPr id="1867" name="Shape 1867"/>
            <p:cNvPicPr preferRelativeResize="0"/>
            <p:nvPr/>
          </p:nvPicPr>
          <p:blipFill>
            <a:blip r:embed="rId5">
              <a:alphaModFix/>
            </a:blip>
            <a:stretch>
              <a:fillRect/>
            </a:stretch>
          </p:blipFill>
          <p:spPr>
            <a:xfrm>
              <a:off x="3725891" y="4177719"/>
              <a:ext cx="3100060" cy="399250"/>
            </a:xfrm>
            <a:prstGeom prst="rect">
              <a:avLst/>
            </a:prstGeom>
            <a:noFill/>
            <a:ln>
              <a:noFill/>
            </a:ln>
          </p:spPr>
        </p:pic>
      </p:grpSp>
      <p:pic>
        <p:nvPicPr>
          <p:cNvPr id="1868" name="Shape 1868"/>
          <p:cNvPicPr preferRelativeResize="0"/>
          <p:nvPr/>
        </p:nvPicPr>
        <p:blipFill>
          <a:blip r:embed="rId6">
            <a:alphaModFix/>
          </a:blip>
          <a:stretch>
            <a:fillRect/>
          </a:stretch>
        </p:blipFill>
        <p:spPr>
          <a:xfrm>
            <a:off x="2702577" y="1152672"/>
            <a:ext cx="1311030" cy="2340423"/>
          </a:xfrm>
          <a:prstGeom prst="rect">
            <a:avLst/>
          </a:prstGeom>
          <a:noFill/>
          <a:ln>
            <a:noFill/>
          </a:ln>
        </p:spPr>
      </p:pic>
      <p:pic>
        <p:nvPicPr>
          <p:cNvPr id="1869" name="Shape 1869"/>
          <p:cNvPicPr preferRelativeResize="0"/>
          <p:nvPr/>
        </p:nvPicPr>
        <p:blipFill>
          <a:blip r:embed="rId7">
            <a:alphaModFix/>
          </a:blip>
          <a:stretch>
            <a:fillRect/>
          </a:stretch>
        </p:blipFill>
        <p:spPr>
          <a:xfrm>
            <a:off x="2770068" y="1483032"/>
            <a:ext cx="1176146" cy="316452"/>
          </a:xfrm>
          <a:prstGeom prst="rect">
            <a:avLst/>
          </a:prstGeom>
          <a:noFill/>
          <a:ln>
            <a:noFill/>
          </a:ln>
        </p:spPr>
      </p:pic>
      <p:pic>
        <p:nvPicPr>
          <p:cNvPr id="1870" name="Shape 1870"/>
          <p:cNvPicPr preferRelativeResize="0"/>
          <p:nvPr/>
        </p:nvPicPr>
        <p:blipFill>
          <a:blip r:embed="rId8">
            <a:alphaModFix/>
          </a:blip>
          <a:stretch>
            <a:fillRect/>
          </a:stretch>
        </p:blipFill>
        <p:spPr>
          <a:xfrm>
            <a:off x="2770062" y="1895763"/>
            <a:ext cx="1176059" cy="316425"/>
          </a:xfrm>
          <a:prstGeom prst="rect">
            <a:avLst/>
          </a:prstGeom>
          <a:noFill/>
          <a:ln>
            <a:noFill/>
          </a:ln>
        </p:spPr>
      </p:pic>
      <p:pic>
        <p:nvPicPr>
          <p:cNvPr id="1871" name="Shape 1871"/>
          <p:cNvPicPr preferRelativeResize="0"/>
          <p:nvPr/>
        </p:nvPicPr>
        <p:blipFill>
          <a:blip r:embed="rId9">
            <a:alphaModFix/>
          </a:blip>
          <a:stretch>
            <a:fillRect/>
          </a:stretch>
        </p:blipFill>
        <p:spPr>
          <a:xfrm>
            <a:off x="2770068" y="2308415"/>
            <a:ext cx="1176047" cy="316425"/>
          </a:xfrm>
          <a:prstGeom prst="rect">
            <a:avLst/>
          </a:prstGeom>
          <a:noFill/>
          <a:ln>
            <a:noFill/>
          </a:ln>
        </p:spPr>
      </p:pic>
      <p:pic>
        <p:nvPicPr>
          <p:cNvPr id="1872" name="Shape 1872"/>
          <p:cNvPicPr preferRelativeResize="0"/>
          <p:nvPr/>
        </p:nvPicPr>
        <p:blipFill rotWithShape="1">
          <a:blip r:embed="rId10">
            <a:alphaModFix/>
          </a:blip>
          <a:srcRect r="6085"/>
          <a:stretch/>
        </p:blipFill>
        <p:spPr>
          <a:xfrm>
            <a:off x="7554675" y="2290399"/>
            <a:ext cx="748075" cy="1261649"/>
          </a:xfrm>
          <a:prstGeom prst="rect">
            <a:avLst/>
          </a:prstGeom>
          <a:noFill/>
          <a:ln>
            <a:noFill/>
          </a:ln>
        </p:spPr>
      </p:pic>
      <p:pic>
        <p:nvPicPr>
          <p:cNvPr id="1873" name="Shape 1873"/>
          <p:cNvPicPr preferRelativeResize="0"/>
          <p:nvPr/>
        </p:nvPicPr>
        <p:blipFill>
          <a:blip r:embed="rId11">
            <a:alphaModFix/>
          </a:blip>
          <a:stretch>
            <a:fillRect/>
          </a:stretch>
        </p:blipFill>
        <p:spPr>
          <a:xfrm>
            <a:off x="5248350" y="2350282"/>
            <a:ext cx="988916" cy="1142748"/>
          </a:xfrm>
          <a:prstGeom prst="rect">
            <a:avLst/>
          </a:prstGeom>
          <a:noFill/>
          <a:ln>
            <a:noFill/>
          </a:ln>
        </p:spPr>
      </p:pic>
      <p:pic>
        <p:nvPicPr>
          <p:cNvPr id="1874" name="Shape 1874"/>
          <p:cNvPicPr preferRelativeResize="0"/>
          <p:nvPr/>
        </p:nvPicPr>
        <p:blipFill>
          <a:blip r:embed="rId11">
            <a:alphaModFix/>
          </a:blip>
          <a:stretch>
            <a:fillRect/>
          </a:stretch>
        </p:blipFill>
        <p:spPr>
          <a:xfrm>
            <a:off x="4112666" y="1152643"/>
            <a:ext cx="988916" cy="1142748"/>
          </a:xfrm>
          <a:prstGeom prst="rect">
            <a:avLst/>
          </a:prstGeom>
          <a:noFill/>
          <a:ln>
            <a:noFill/>
          </a:ln>
        </p:spPr>
      </p:pic>
      <p:pic>
        <p:nvPicPr>
          <p:cNvPr id="1875" name="Shape 1875"/>
          <p:cNvPicPr preferRelativeResize="0"/>
          <p:nvPr/>
        </p:nvPicPr>
        <p:blipFill>
          <a:blip r:embed="rId11">
            <a:alphaModFix/>
          </a:blip>
          <a:stretch>
            <a:fillRect/>
          </a:stretch>
        </p:blipFill>
        <p:spPr>
          <a:xfrm>
            <a:off x="5248350" y="1146849"/>
            <a:ext cx="988916" cy="1142748"/>
          </a:xfrm>
          <a:prstGeom prst="rect">
            <a:avLst/>
          </a:prstGeom>
          <a:noFill/>
          <a:ln>
            <a:noFill/>
          </a:ln>
        </p:spPr>
      </p:pic>
      <p:pic>
        <p:nvPicPr>
          <p:cNvPr id="1876" name="Shape 1876"/>
          <p:cNvPicPr preferRelativeResize="0"/>
          <p:nvPr/>
        </p:nvPicPr>
        <p:blipFill>
          <a:blip r:embed="rId11">
            <a:alphaModFix/>
          </a:blip>
          <a:stretch>
            <a:fillRect/>
          </a:stretch>
        </p:blipFill>
        <p:spPr>
          <a:xfrm>
            <a:off x="4112666" y="2356076"/>
            <a:ext cx="988916" cy="1142748"/>
          </a:xfrm>
          <a:prstGeom prst="rect">
            <a:avLst/>
          </a:prstGeom>
          <a:noFill/>
          <a:ln>
            <a:noFill/>
          </a:ln>
        </p:spPr>
      </p:pic>
      <p:pic>
        <p:nvPicPr>
          <p:cNvPr id="1877" name="Shape 1877"/>
          <p:cNvPicPr preferRelativeResize="0"/>
          <p:nvPr/>
        </p:nvPicPr>
        <p:blipFill>
          <a:blip r:embed="rId11">
            <a:alphaModFix/>
          </a:blip>
          <a:stretch>
            <a:fillRect/>
          </a:stretch>
        </p:blipFill>
        <p:spPr>
          <a:xfrm>
            <a:off x="6384034" y="1146849"/>
            <a:ext cx="988916" cy="1142748"/>
          </a:xfrm>
          <a:prstGeom prst="rect">
            <a:avLst/>
          </a:prstGeom>
          <a:noFill/>
          <a:ln>
            <a:noFill/>
          </a:ln>
        </p:spPr>
      </p:pic>
      <p:pic>
        <p:nvPicPr>
          <p:cNvPr id="1878" name="Shape 1878"/>
          <p:cNvPicPr preferRelativeResize="0"/>
          <p:nvPr/>
        </p:nvPicPr>
        <p:blipFill>
          <a:blip r:embed="rId12">
            <a:alphaModFix/>
          </a:blip>
          <a:stretch>
            <a:fillRect/>
          </a:stretch>
        </p:blipFill>
        <p:spPr>
          <a:xfrm>
            <a:off x="2619863" y="3621523"/>
            <a:ext cx="5682899" cy="427125"/>
          </a:xfrm>
          <a:prstGeom prst="rect">
            <a:avLst/>
          </a:prstGeom>
          <a:noFill/>
          <a:ln>
            <a:noFill/>
          </a:ln>
        </p:spPr>
      </p:pic>
      <p:pic>
        <p:nvPicPr>
          <p:cNvPr id="1879" name="Shape 1879"/>
          <p:cNvPicPr preferRelativeResize="0"/>
          <p:nvPr/>
        </p:nvPicPr>
        <p:blipFill>
          <a:blip r:embed="rId13">
            <a:alphaModFix/>
          </a:blip>
          <a:stretch>
            <a:fillRect/>
          </a:stretch>
        </p:blipFill>
        <p:spPr>
          <a:xfrm>
            <a:off x="2770068" y="2721080"/>
            <a:ext cx="1176140" cy="316450"/>
          </a:xfrm>
          <a:prstGeom prst="rect">
            <a:avLst/>
          </a:prstGeom>
          <a:noFill/>
          <a:ln>
            <a:noFill/>
          </a:ln>
        </p:spPr>
      </p:pic>
      <p:pic>
        <p:nvPicPr>
          <p:cNvPr id="1880" name="Shape 1880"/>
          <p:cNvPicPr preferRelativeResize="0"/>
          <p:nvPr/>
        </p:nvPicPr>
        <p:blipFill>
          <a:blip r:embed="rId14">
            <a:alphaModFix/>
          </a:blip>
          <a:stretch>
            <a:fillRect/>
          </a:stretch>
        </p:blipFill>
        <p:spPr>
          <a:xfrm>
            <a:off x="4628056" y="1743625"/>
            <a:ext cx="398525" cy="346097"/>
          </a:xfrm>
          <a:prstGeom prst="rect">
            <a:avLst/>
          </a:prstGeom>
          <a:noFill/>
          <a:ln>
            <a:noFill/>
          </a:ln>
        </p:spPr>
      </p:pic>
      <p:pic>
        <p:nvPicPr>
          <p:cNvPr id="1881" name="Shape 1881"/>
          <p:cNvPicPr preferRelativeResize="0"/>
          <p:nvPr/>
        </p:nvPicPr>
        <p:blipFill>
          <a:blip r:embed="rId15">
            <a:alphaModFix/>
          </a:blip>
          <a:stretch>
            <a:fillRect/>
          </a:stretch>
        </p:blipFill>
        <p:spPr>
          <a:xfrm>
            <a:off x="4175425" y="1353513"/>
            <a:ext cx="398525" cy="346071"/>
          </a:xfrm>
          <a:prstGeom prst="rect">
            <a:avLst/>
          </a:prstGeom>
          <a:noFill/>
          <a:ln>
            <a:noFill/>
          </a:ln>
        </p:spPr>
      </p:pic>
      <p:pic>
        <p:nvPicPr>
          <p:cNvPr id="1882" name="Shape 1882"/>
          <p:cNvPicPr preferRelativeResize="0"/>
          <p:nvPr/>
        </p:nvPicPr>
        <p:blipFill>
          <a:blip r:embed="rId14">
            <a:alphaModFix/>
          </a:blip>
          <a:stretch>
            <a:fillRect/>
          </a:stretch>
        </p:blipFill>
        <p:spPr>
          <a:xfrm>
            <a:off x="4175431" y="2550113"/>
            <a:ext cx="398525" cy="346097"/>
          </a:xfrm>
          <a:prstGeom prst="rect">
            <a:avLst/>
          </a:prstGeom>
          <a:noFill/>
          <a:ln>
            <a:noFill/>
          </a:ln>
        </p:spPr>
      </p:pic>
      <p:pic>
        <p:nvPicPr>
          <p:cNvPr id="1883" name="Shape 1883"/>
          <p:cNvPicPr preferRelativeResize="0"/>
          <p:nvPr/>
        </p:nvPicPr>
        <p:blipFill>
          <a:blip r:embed="rId15">
            <a:alphaModFix/>
          </a:blip>
          <a:stretch>
            <a:fillRect/>
          </a:stretch>
        </p:blipFill>
        <p:spPr>
          <a:xfrm>
            <a:off x="4628050" y="2925825"/>
            <a:ext cx="398525" cy="346071"/>
          </a:xfrm>
          <a:prstGeom prst="rect">
            <a:avLst/>
          </a:prstGeom>
          <a:noFill/>
          <a:ln>
            <a:noFill/>
          </a:ln>
        </p:spPr>
      </p:pic>
      <p:pic>
        <p:nvPicPr>
          <p:cNvPr id="1884" name="Shape 1884"/>
          <p:cNvPicPr preferRelativeResize="0"/>
          <p:nvPr/>
        </p:nvPicPr>
        <p:blipFill>
          <a:blip r:embed="rId14">
            <a:alphaModFix/>
          </a:blip>
          <a:stretch>
            <a:fillRect/>
          </a:stretch>
        </p:blipFill>
        <p:spPr>
          <a:xfrm>
            <a:off x="5314431" y="1736825"/>
            <a:ext cx="398525" cy="346097"/>
          </a:xfrm>
          <a:prstGeom prst="rect">
            <a:avLst/>
          </a:prstGeom>
          <a:noFill/>
          <a:ln>
            <a:noFill/>
          </a:ln>
        </p:spPr>
      </p:pic>
      <p:pic>
        <p:nvPicPr>
          <p:cNvPr id="1885" name="Shape 1885"/>
          <p:cNvPicPr preferRelativeResize="0"/>
          <p:nvPr/>
        </p:nvPicPr>
        <p:blipFill>
          <a:blip r:embed="rId15">
            <a:alphaModFix/>
          </a:blip>
          <a:stretch>
            <a:fillRect/>
          </a:stretch>
        </p:blipFill>
        <p:spPr>
          <a:xfrm>
            <a:off x="5314425" y="1361463"/>
            <a:ext cx="398525" cy="346071"/>
          </a:xfrm>
          <a:prstGeom prst="rect">
            <a:avLst/>
          </a:prstGeom>
          <a:noFill/>
          <a:ln>
            <a:noFill/>
          </a:ln>
        </p:spPr>
      </p:pic>
      <p:grpSp>
        <p:nvGrpSpPr>
          <p:cNvPr id="1886" name="Shape 1886"/>
          <p:cNvGrpSpPr/>
          <p:nvPr/>
        </p:nvGrpSpPr>
        <p:grpSpPr>
          <a:xfrm>
            <a:off x="4175425" y="1746900"/>
            <a:ext cx="398523" cy="350700"/>
            <a:chOff x="4175425" y="1746900"/>
            <a:chExt cx="398523" cy="350700"/>
          </a:xfrm>
        </p:grpSpPr>
        <p:pic>
          <p:nvPicPr>
            <p:cNvPr id="1887" name="Shape 1887"/>
            <p:cNvPicPr preferRelativeResize="0"/>
            <p:nvPr/>
          </p:nvPicPr>
          <p:blipFill>
            <a:blip r:embed="rId16">
              <a:alphaModFix/>
            </a:blip>
            <a:stretch>
              <a:fillRect/>
            </a:stretch>
          </p:blipFill>
          <p:spPr>
            <a:xfrm>
              <a:off x="4175425" y="1746900"/>
              <a:ext cx="398523" cy="350700"/>
            </a:xfrm>
            <a:prstGeom prst="rect">
              <a:avLst/>
            </a:prstGeom>
            <a:noFill/>
            <a:ln>
              <a:noFill/>
            </a:ln>
          </p:spPr>
        </p:pic>
        <p:pic>
          <p:nvPicPr>
            <p:cNvPr id="1888" name="Shape 1888"/>
            <p:cNvPicPr preferRelativeResize="0"/>
            <p:nvPr/>
          </p:nvPicPr>
          <p:blipFill>
            <a:blip r:embed="rId17">
              <a:alphaModFix/>
            </a:blip>
            <a:stretch>
              <a:fillRect/>
            </a:stretch>
          </p:blipFill>
          <p:spPr>
            <a:xfrm>
              <a:off x="4238825" y="1836306"/>
              <a:ext cx="271725" cy="218350"/>
            </a:xfrm>
            <a:prstGeom prst="rect">
              <a:avLst/>
            </a:prstGeom>
            <a:noFill/>
            <a:ln>
              <a:noFill/>
            </a:ln>
          </p:spPr>
        </p:pic>
      </p:grpSp>
      <p:grpSp>
        <p:nvGrpSpPr>
          <p:cNvPr id="1889" name="Shape 1889"/>
          <p:cNvGrpSpPr/>
          <p:nvPr/>
        </p:nvGrpSpPr>
        <p:grpSpPr>
          <a:xfrm>
            <a:off x="4631250" y="1354825"/>
            <a:ext cx="398523" cy="350700"/>
            <a:chOff x="4631250" y="1354825"/>
            <a:chExt cx="398523" cy="350700"/>
          </a:xfrm>
        </p:grpSpPr>
        <p:pic>
          <p:nvPicPr>
            <p:cNvPr id="1890" name="Shape 1890"/>
            <p:cNvPicPr preferRelativeResize="0"/>
            <p:nvPr/>
          </p:nvPicPr>
          <p:blipFill>
            <a:blip r:embed="rId16">
              <a:alphaModFix/>
            </a:blip>
            <a:stretch>
              <a:fillRect/>
            </a:stretch>
          </p:blipFill>
          <p:spPr>
            <a:xfrm>
              <a:off x="4631250" y="1354825"/>
              <a:ext cx="398523" cy="350700"/>
            </a:xfrm>
            <a:prstGeom prst="rect">
              <a:avLst/>
            </a:prstGeom>
            <a:noFill/>
            <a:ln>
              <a:noFill/>
            </a:ln>
          </p:spPr>
        </p:pic>
        <p:pic>
          <p:nvPicPr>
            <p:cNvPr id="1891" name="Shape 1891"/>
            <p:cNvPicPr preferRelativeResize="0"/>
            <p:nvPr/>
          </p:nvPicPr>
          <p:blipFill>
            <a:blip r:embed="rId17">
              <a:alphaModFix/>
            </a:blip>
            <a:stretch>
              <a:fillRect/>
            </a:stretch>
          </p:blipFill>
          <p:spPr>
            <a:xfrm>
              <a:off x="4694650" y="1452256"/>
              <a:ext cx="271725" cy="218350"/>
            </a:xfrm>
            <a:prstGeom prst="rect">
              <a:avLst/>
            </a:prstGeom>
            <a:noFill/>
            <a:ln>
              <a:noFill/>
            </a:ln>
          </p:spPr>
        </p:pic>
      </p:grpSp>
      <p:grpSp>
        <p:nvGrpSpPr>
          <p:cNvPr id="1892" name="Shape 1892"/>
          <p:cNvGrpSpPr/>
          <p:nvPr/>
        </p:nvGrpSpPr>
        <p:grpSpPr>
          <a:xfrm>
            <a:off x="6890975" y="1734525"/>
            <a:ext cx="398523" cy="350700"/>
            <a:chOff x="6890975" y="1734525"/>
            <a:chExt cx="398523" cy="350700"/>
          </a:xfrm>
        </p:grpSpPr>
        <p:pic>
          <p:nvPicPr>
            <p:cNvPr id="1893" name="Shape 1893"/>
            <p:cNvPicPr preferRelativeResize="0"/>
            <p:nvPr/>
          </p:nvPicPr>
          <p:blipFill>
            <a:blip r:embed="rId16">
              <a:alphaModFix/>
            </a:blip>
            <a:stretch>
              <a:fillRect/>
            </a:stretch>
          </p:blipFill>
          <p:spPr>
            <a:xfrm>
              <a:off x="6890975" y="1734525"/>
              <a:ext cx="398523" cy="350700"/>
            </a:xfrm>
            <a:prstGeom prst="rect">
              <a:avLst/>
            </a:prstGeom>
            <a:noFill/>
            <a:ln>
              <a:noFill/>
            </a:ln>
          </p:spPr>
        </p:pic>
        <p:pic>
          <p:nvPicPr>
            <p:cNvPr id="1894" name="Shape 1894"/>
            <p:cNvPicPr preferRelativeResize="0"/>
            <p:nvPr/>
          </p:nvPicPr>
          <p:blipFill>
            <a:blip r:embed="rId18">
              <a:alphaModFix/>
            </a:blip>
            <a:stretch>
              <a:fillRect/>
            </a:stretch>
          </p:blipFill>
          <p:spPr>
            <a:xfrm>
              <a:off x="6954375" y="1833011"/>
              <a:ext cx="271725" cy="223210"/>
            </a:xfrm>
            <a:prstGeom prst="rect">
              <a:avLst/>
            </a:prstGeom>
            <a:noFill/>
            <a:ln>
              <a:noFill/>
            </a:ln>
          </p:spPr>
        </p:pic>
      </p:grpSp>
      <p:grpSp>
        <p:nvGrpSpPr>
          <p:cNvPr id="1895" name="Shape 1895"/>
          <p:cNvGrpSpPr/>
          <p:nvPr/>
        </p:nvGrpSpPr>
        <p:grpSpPr>
          <a:xfrm>
            <a:off x="6435150" y="1351200"/>
            <a:ext cx="398523" cy="350700"/>
            <a:chOff x="6435150" y="1351200"/>
            <a:chExt cx="398523" cy="350700"/>
          </a:xfrm>
        </p:grpSpPr>
        <p:pic>
          <p:nvPicPr>
            <p:cNvPr id="1896" name="Shape 1896"/>
            <p:cNvPicPr preferRelativeResize="0"/>
            <p:nvPr/>
          </p:nvPicPr>
          <p:blipFill>
            <a:blip r:embed="rId16">
              <a:alphaModFix/>
            </a:blip>
            <a:stretch>
              <a:fillRect/>
            </a:stretch>
          </p:blipFill>
          <p:spPr>
            <a:xfrm>
              <a:off x="6435150" y="1351200"/>
              <a:ext cx="398523" cy="350700"/>
            </a:xfrm>
            <a:prstGeom prst="rect">
              <a:avLst/>
            </a:prstGeom>
            <a:noFill/>
            <a:ln>
              <a:noFill/>
            </a:ln>
          </p:spPr>
        </p:pic>
        <p:pic>
          <p:nvPicPr>
            <p:cNvPr id="1897" name="Shape 1897"/>
            <p:cNvPicPr preferRelativeResize="0"/>
            <p:nvPr/>
          </p:nvPicPr>
          <p:blipFill>
            <a:blip r:embed="rId19">
              <a:alphaModFix/>
            </a:blip>
            <a:stretch>
              <a:fillRect/>
            </a:stretch>
          </p:blipFill>
          <p:spPr>
            <a:xfrm>
              <a:off x="6500944" y="1442401"/>
              <a:ext cx="266925" cy="218393"/>
            </a:xfrm>
            <a:prstGeom prst="rect">
              <a:avLst/>
            </a:prstGeom>
            <a:noFill/>
            <a:ln>
              <a:noFill/>
            </a:ln>
          </p:spPr>
        </p:pic>
      </p:grpSp>
      <p:grpSp>
        <p:nvGrpSpPr>
          <p:cNvPr id="1898" name="Shape 1898"/>
          <p:cNvGrpSpPr/>
          <p:nvPr/>
        </p:nvGrpSpPr>
        <p:grpSpPr>
          <a:xfrm>
            <a:off x="6435150" y="1738900"/>
            <a:ext cx="398523" cy="350700"/>
            <a:chOff x="6435150" y="1738900"/>
            <a:chExt cx="398523" cy="350700"/>
          </a:xfrm>
        </p:grpSpPr>
        <p:pic>
          <p:nvPicPr>
            <p:cNvPr id="1899" name="Shape 1899"/>
            <p:cNvPicPr preferRelativeResize="0"/>
            <p:nvPr/>
          </p:nvPicPr>
          <p:blipFill>
            <a:blip r:embed="rId16">
              <a:alphaModFix/>
            </a:blip>
            <a:stretch>
              <a:fillRect/>
            </a:stretch>
          </p:blipFill>
          <p:spPr>
            <a:xfrm>
              <a:off x="6435150" y="1738900"/>
              <a:ext cx="398523" cy="350700"/>
            </a:xfrm>
            <a:prstGeom prst="rect">
              <a:avLst/>
            </a:prstGeom>
            <a:noFill/>
            <a:ln>
              <a:noFill/>
            </a:ln>
          </p:spPr>
        </p:pic>
        <p:pic>
          <p:nvPicPr>
            <p:cNvPr id="1900" name="Shape 1900"/>
            <p:cNvPicPr preferRelativeResize="0"/>
            <p:nvPr/>
          </p:nvPicPr>
          <p:blipFill>
            <a:blip r:embed="rId17">
              <a:alphaModFix/>
            </a:blip>
            <a:stretch>
              <a:fillRect/>
            </a:stretch>
          </p:blipFill>
          <p:spPr>
            <a:xfrm>
              <a:off x="6498538" y="1837631"/>
              <a:ext cx="271725" cy="218350"/>
            </a:xfrm>
            <a:prstGeom prst="rect">
              <a:avLst/>
            </a:prstGeom>
            <a:noFill/>
            <a:ln>
              <a:noFill/>
            </a:ln>
          </p:spPr>
        </p:pic>
      </p:grpSp>
      <p:grpSp>
        <p:nvGrpSpPr>
          <p:cNvPr id="1901" name="Shape 1901"/>
          <p:cNvGrpSpPr/>
          <p:nvPr/>
        </p:nvGrpSpPr>
        <p:grpSpPr>
          <a:xfrm>
            <a:off x="6890975" y="1346825"/>
            <a:ext cx="398523" cy="350700"/>
            <a:chOff x="6890975" y="1346825"/>
            <a:chExt cx="398523" cy="350700"/>
          </a:xfrm>
        </p:grpSpPr>
        <p:pic>
          <p:nvPicPr>
            <p:cNvPr id="1902" name="Shape 1902"/>
            <p:cNvPicPr preferRelativeResize="0"/>
            <p:nvPr/>
          </p:nvPicPr>
          <p:blipFill>
            <a:blip r:embed="rId16">
              <a:alphaModFix/>
            </a:blip>
            <a:stretch>
              <a:fillRect/>
            </a:stretch>
          </p:blipFill>
          <p:spPr>
            <a:xfrm>
              <a:off x="6890975" y="1346825"/>
              <a:ext cx="398523" cy="350700"/>
            </a:xfrm>
            <a:prstGeom prst="rect">
              <a:avLst/>
            </a:prstGeom>
            <a:noFill/>
            <a:ln>
              <a:noFill/>
            </a:ln>
          </p:spPr>
        </p:pic>
        <p:pic>
          <p:nvPicPr>
            <p:cNvPr id="1903" name="Shape 1903"/>
            <p:cNvPicPr preferRelativeResize="0"/>
            <p:nvPr/>
          </p:nvPicPr>
          <p:blipFill>
            <a:blip r:embed="rId17">
              <a:alphaModFix/>
            </a:blip>
            <a:stretch>
              <a:fillRect/>
            </a:stretch>
          </p:blipFill>
          <p:spPr>
            <a:xfrm>
              <a:off x="6954363" y="1442431"/>
              <a:ext cx="271725" cy="218350"/>
            </a:xfrm>
            <a:prstGeom prst="rect">
              <a:avLst/>
            </a:prstGeom>
            <a:noFill/>
            <a:ln>
              <a:noFill/>
            </a:ln>
          </p:spPr>
        </p:pic>
      </p:grpSp>
      <p:grpSp>
        <p:nvGrpSpPr>
          <p:cNvPr id="1904" name="Shape 1904"/>
          <p:cNvGrpSpPr/>
          <p:nvPr/>
        </p:nvGrpSpPr>
        <p:grpSpPr>
          <a:xfrm>
            <a:off x="6384034" y="2350282"/>
            <a:ext cx="988916" cy="1142748"/>
            <a:chOff x="6384034" y="2350282"/>
            <a:chExt cx="988916" cy="1142748"/>
          </a:xfrm>
        </p:grpSpPr>
        <p:pic>
          <p:nvPicPr>
            <p:cNvPr id="1905" name="Shape 1905"/>
            <p:cNvPicPr preferRelativeResize="0"/>
            <p:nvPr/>
          </p:nvPicPr>
          <p:blipFill>
            <a:blip r:embed="rId11">
              <a:alphaModFix/>
            </a:blip>
            <a:stretch>
              <a:fillRect/>
            </a:stretch>
          </p:blipFill>
          <p:spPr>
            <a:xfrm>
              <a:off x="6384034" y="2350282"/>
              <a:ext cx="988916" cy="1142748"/>
            </a:xfrm>
            <a:prstGeom prst="rect">
              <a:avLst/>
            </a:prstGeom>
            <a:noFill/>
            <a:ln>
              <a:noFill/>
            </a:ln>
          </p:spPr>
        </p:pic>
        <p:pic>
          <p:nvPicPr>
            <p:cNvPr id="1906" name="Shape 1906"/>
            <p:cNvPicPr preferRelativeResize="0"/>
            <p:nvPr/>
          </p:nvPicPr>
          <p:blipFill>
            <a:blip r:embed="rId16">
              <a:alphaModFix/>
            </a:blip>
            <a:stretch>
              <a:fillRect/>
            </a:stretch>
          </p:blipFill>
          <p:spPr>
            <a:xfrm>
              <a:off x="6452325" y="2564550"/>
              <a:ext cx="398523" cy="350700"/>
            </a:xfrm>
            <a:prstGeom prst="rect">
              <a:avLst/>
            </a:prstGeom>
            <a:noFill/>
            <a:ln>
              <a:noFill/>
            </a:ln>
          </p:spPr>
        </p:pic>
        <p:pic>
          <p:nvPicPr>
            <p:cNvPr id="1907" name="Shape 1907"/>
            <p:cNvPicPr preferRelativeResize="0"/>
            <p:nvPr/>
          </p:nvPicPr>
          <p:blipFill>
            <a:blip r:embed="rId16">
              <a:alphaModFix/>
            </a:blip>
            <a:stretch>
              <a:fillRect/>
            </a:stretch>
          </p:blipFill>
          <p:spPr>
            <a:xfrm>
              <a:off x="6452325" y="2952250"/>
              <a:ext cx="398523" cy="350700"/>
            </a:xfrm>
            <a:prstGeom prst="rect">
              <a:avLst/>
            </a:prstGeom>
            <a:noFill/>
            <a:ln>
              <a:noFill/>
            </a:ln>
          </p:spPr>
        </p:pic>
        <p:pic>
          <p:nvPicPr>
            <p:cNvPr id="1908" name="Shape 1908"/>
            <p:cNvPicPr preferRelativeResize="0"/>
            <p:nvPr/>
          </p:nvPicPr>
          <p:blipFill>
            <a:blip r:embed="rId16">
              <a:alphaModFix/>
            </a:blip>
            <a:stretch>
              <a:fillRect/>
            </a:stretch>
          </p:blipFill>
          <p:spPr>
            <a:xfrm>
              <a:off x="6908150" y="2560175"/>
              <a:ext cx="398523" cy="350700"/>
            </a:xfrm>
            <a:prstGeom prst="rect">
              <a:avLst/>
            </a:prstGeom>
            <a:noFill/>
            <a:ln>
              <a:noFill/>
            </a:ln>
          </p:spPr>
        </p:pic>
        <p:pic>
          <p:nvPicPr>
            <p:cNvPr id="1909" name="Shape 1909"/>
            <p:cNvPicPr preferRelativeResize="0"/>
            <p:nvPr/>
          </p:nvPicPr>
          <p:blipFill>
            <a:blip r:embed="rId16">
              <a:alphaModFix/>
            </a:blip>
            <a:stretch>
              <a:fillRect/>
            </a:stretch>
          </p:blipFill>
          <p:spPr>
            <a:xfrm>
              <a:off x="6908150" y="2947875"/>
              <a:ext cx="398523" cy="350700"/>
            </a:xfrm>
            <a:prstGeom prst="rect">
              <a:avLst/>
            </a:prstGeom>
            <a:noFill/>
            <a:ln>
              <a:noFill/>
            </a:ln>
          </p:spPr>
        </p:pic>
        <p:pic>
          <p:nvPicPr>
            <p:cNvPr id="1910" name="Shape 1910"/>
            <p:cNvPicPr preferRelativeResize="0"/>
            <p:nvPr/>
          </p:nvPicPr>
          <p:blipFill>
            <a:blip r:embed="rId17">
              <a:alphaModFix/>
            </a:blip>
            <a:stretch>
              <a:fillRect/>
            </a:stretch>
          </p:blipFill>
          <p:spPr>
            <a:xfrm>
              <a:off x="6507788" y="2654156"/>
              <a:ext cx="271725" cy="218350"/>
            </a:xfrm>
            <a:prstGeom prst="rect">
              <a:avLst/>
            </a:prstGeom>
            <a:noFill/>
            <a:ln>
              <a:noFill/>
            </a:ln>
          </p:spPr>
        </p:pic>
        <p:pic>
          <p:nvPicPr>
            <p:cNvPr id="1911" name="Shape 1911"/>
            <p:cNvPicPr preferRelativeResize="0"/>
            <p:nvPr/>
          </p:nvPicPr>
          <p:blipFill>
            <a:blip r:embed="rId17">
              <a:alphaModFix/>
            </a:blip>
            <a:stretch>
              <a:fillRect/>
            </a:stretch>
          </p:blipFill>
          <p:spPr>
            <a:xfrm>
              <a:off x="6971538" y="2654156"/>
              <a:ext cx="271725" cy="218350"/>
            </a:xfrm>
            <a:prstGeom prst="rect">
              <a:avLst/>
            </a:prstGeom>
            <a:noFill/>
            <a:ln>
              <a:noFill/>
            </a:ln>
          </p:spPr>
        </p:pic>
        <p:pic>
          <p:nvPicPr>
            <p:cNvPr id="1912" name="Shape 1912"/>
            <p:cNvPicPr preferRelativeResize="0"/>
            <p:nvPr/>
          </p:nvPicPr>
          <p:blipFill>
            <a:blip r:embed="rId19">
              <a:alphaModFix/>
            </a:blip>
            <a:stretch>
              <a:fillRect/>
            </a:stretch>
          </p:blipFill>
          <p:spPr>
            <a:xfrm>
              <a:off x="6513394" y="3046651"/>
              <a:ext cx="266925" cy="218393"/>
            </a:xfrm>
            <a:prstGeom prst="rect">
              <a:avLst/>
            </a:prstGeom>
            <a:noFill/>
            <a:ln>
              <a:noFill/>
            </a:ln>
          </p:spPr>
        </p:pic>
        <p:pic>
          <p:nvPicPr>
            <p:cNvPr id="1913" name="Shape 1913"/>
            <p:cNvPicPr preferRelativeResize="0"/>
            <p:nvPr/>
          </p:nvPicPr>
          <p:blipFill>
            <a:blip r:embed="rId18">
              <a:alphaModFix/>
            </a:blip>
            <a:stretch>
              <a:fillRect/>
            </a:stretch>
          </p:blipFill>
          <p:spPr>
            <a:xfrm>
              <a:off x="6971550" y="3044249"/>
              <a:ext cx="271725" cy="223210"/>
            </a:xfrm>
            <a:prstGeom prst="rect">
              <a:avLst/>
            </a:prstGeom>
            <a:noFill/>
            <a:ln>
              <a:noFill/>
            </a:ln>
          </p:spPr>
        </p:pic>
      </p:grpSp>
      <p:grpSp>
        <p:nvGrpSpPr>
          <p:cNvPr id="1914" name="Shape 1914"/>
          <p:cNvGrpSpPr/>
          <p:nvPr/>
        </p:nvGrpSpPr>
        <p:grpSpPr>
          <a:xfrm>
            <a:off x="5775650" y="1359150"/>
            <a:ext cx="398523" cy="350700"/>
            <a:chOff x="4175425" y="1746900"/>
            <a:chExt cx="398523" cy="350700"/>
          </a:xfrm>
        </p:grpSpPr>
        <p:pic>
          <p:nvPicPr>
            <p:cNvPr id="1915" name="Shape 1915"/>
            <p:cNvPicPr preferRelativeResize="0"/>
            <p:nvPr/>
          </p:nvPicPr>
          <p:blipFill>
            <a:blip r:embed="rId16">
              <a:alphaModFix/>
            </a:blip>
            <a:stretch>
              <a:fillRect/>
            </a:stretch>
          </p:blipFill>
          <p:spPr>
            <a:xfrm>
              <a:off x="4175425" y="1746900"/>
              <a:ext cx="398523" cy="350700"/>
            </a:xfrm>
            <a:prstGeom prst="rect">
              <a:avLst/>
            </a:prstGeom>
            <a:noFill/>
            <a:ln>
              <a:noFill/>
            </a:ln>
          </p:spPr>
        </p:pic>
        <p:pic>
          <p:nvPicPr>
            <p:cNvPr id="1916" name="Shape 1916"/>
            <p:cNvPicPr preferRelativeResize="0"/>
            <p:nvPr/>
          </p:nvPicPr>
          <p:blipFill>
            <a:blip r:embed="rId17">
              <a:alphaModFix/>
            </a:blip>
            <a:stretch>
              <a:fillRect/>
            </a:stretch>
          </p:blipFill>
          <p:spPr>
            <a:xfrm>
              <a:off x="4238825" y="1836306"/>
              <a:ext cx="271725" cy="218350"/>
            </a:xfrm>
            <a:prstGeom prst="rect">
              <a:avLst/>
            </a:prstGeom>
            <a:noFill/>
            <a:ln>
              <a:noFill/>
            </a:ln>
          </p:spPr>
        </p:pic>
      </p:grpSp>
      <p:grpSp>
        <p:nvGrpSpPr>
          <p:cNvPr id="1917" name="Shape 1917"/>
          <p:cNvGrpSpPr/>
          <p:nvPr/>
        </p:nvGrpSpPr>
        <p:grpSpPr>
          <a:xfrm>
            <a:off x="5775650" y="1746900"/>
            <a:ext cx="398523" cy="350700"/>
            <a:chOff x="4175425" y="1746900"/>
            <a:chExt cx="398523" cy="350700"/>
          </a:xfrm>
        </p:grpSpPr>
        <p:pic>
          <p:nvPicPr>
            <p:cNvPr id="1918" name="Shape 1918"/>
            <p:cNvPicPr preferRelativeResize="0"/>
            <p:nvPr/>
          </p:nvPicPr>
          <p:blipFill>
            <a:blip r:embed="rId16">
              <a:alphaModFix/>
            </a:blip>
            <a:stretch>
              <a:fillRect/>
            </a:stretch>
          </p:blipFill>
          <p:spPr>
            <a:xfrm>
              <a:off x="4175425" y="1746900"/>
              <a:ext cx="398523" cy="350700"/>
            </a:xfrm>
            <a:prstGeom prst="rect">
              <a:avLst/>
            </a:prstGeom>
            <a:noFill/>
            <a:ln>
              <a:noFill/>
            </a:ln>
          </p:spPr>
        </p:pic>
        <p:pic>
          <p:nvPicPr>
            <p:cNvPr id="1919" name="Shape 1919"/>
            <p:cNvPicPr preferRelativeResize="0"/>
            <p:nvPr/>
          </p:nvPicPr>
          <p:blipFill>
            <a:blip r:embed="rId17">
              <a:alphaModFix/>
            </a:blip>
            <a:stretch>
              <a:fillRect/>
            </a:stretch>
          </p:blipFill>
          <p:spPr>
            <a:xfrm>
              <a:off x="4238825" y="1836306"/>
              <a:ext cx="271725" cy="218350"/>
            </a:xfrm>
            <a:prstGeom prst="rect">
              <a:avLst/>
            </a:prstGeom>
            <a:noFill/>
            <a:ln>
              <a:noFill/>
            </a:ln>
          </p:spPr>
        </p:pic>
      </p:grpSp>
      <p:grpSp>
        <p:nvGrpSpPr>
          <p:cNvPr id="1920" name="Shape 1920"/>
          <p:cNvGrpSpPr/>
          <p:nvPr/>
        </p:nvGrpSpPr>
        <p:grpSpPr>
          <a:xfrm>
            <a:off x="4631250" y="2547813"/>
            <a:ext cx="398523" cy="350700"/>
            <a:chOff x="4631250" y="1354825"/>
            <a:chExt cx="398523" cy="350700"/>
          </a:xfrm>
        </p:grpSpPr>
        <p:pic>
          <p:nvPicPr>
            <p:cNvPr id="1921" name="Shape 1921"/>
            <p:cNvPicPr preferRelativeResize="0"/>
            <p:nvPr/>
          </p:nvPicPr>
          <p:blipFill>
            <a:blip r:embed="rId16">
              <a:alphaModFix/>
            </a:blip>
            <a:stretch>
              <a:fillRect/>
            </a:stretch>
          </p:blipFill>
          <p:spPr>
            <a:xfrm>
              <a:off x="4631250" y="1354825"/>
              <a:ext cx="398523" cy="350700"/>
            </a:xfrm>
            <a:prstGeom prst="rect">
              <a:avLst/>
            </a:prstGeom>
            <a:noFill/>
            <a:ln>
              <a:noFill/>
            </a:ln>
          </p:spPr>
        </p:pic>
        <p:pic>
          <p:nvPicPr>
            <p:cNvPr id="1922" name="Shape 1922"/>
            <p:cNvPicPr preferRelativeResize="0"/>
            <p:nvPr/>
          </p:nvPicPr>
          <p:blipFill>
            <a:blip r:embed="rId17">
              <a:alphaModFix/>
            </a:blip>
            <a:stretch>
              <a:fillRect/>
            </a:stretch>
          </p:blipFill>
          <p:spPr>
            <a:xfrm>
              <a:off x="4694650" y="1452256"/>
              <a:ext cx="271725" cy="218350"/>
            </a:xfrm>
            <a:prstGeom prst="rect">
              <a:avLst/>
            </a:prstGeom>
            <a:noFill/>
            <a:ln>
              <a:noFill/>
            </a:ln>
          </p:spPr>
        </p:pic>
      </p:grpSp>
      <p:grpSp>
        <p:nvGrpSpPr>
          <p:cNvPr id="1923" name="Shape 1923"/>
          <p:cNvGrpSpPr/>
          <p:nvPr/>
        </p:nvGrpSpPr>
        <p:grpSpPr>
          <a:xfrm>
            <a:off x="4175425" y="2927450"/>
            <a:ext cx="398523" cy="350700"/>
            <a:chOff x="4175425" y="1746900"/>
            <a:chExt cx="398523" cy="350700"/>
          </a:xfrm>
        </p:grpSpPr>
        <p:pic>
          <p:nvPicPr>
            <p:cNvPr id="1924" name="Shape 1924"/>
            <p:cNvPicPr preferRelativeResize="0"/>
            <p:nvPr/>
          </p:nvPicPr>
          <p:blipFill>
            <a:blip r:embed="rId16">
              <a:alphaModFix/>
            </a:blip>
            <a:stretch>
              <a:fillRect/>
            </a:stretch>
          </p:blipFill>
          <p:spPr>
            <a:xfrm>
              <a:off x="4175425" y="1746900"/>
              <a:ext cx="398523" cy="350700"/>
            </a:xfrm>
            <a:prstGeom prst="rect">
              <a:avLst/>
            </a:prstGeom>
            <a:noFill/>
            <a:ln>
              <a:noFill/>
            </a:ln>
          </p:spPr>
        </p:pic>
        <p:pic>
          <p:nvPicPr>
            <p:cNvPr id="1925" name="Shape 1925"/>
            <p:cNvPicPr preferRelativeResize="0"/>
            <p:nvPr/>
          </p:nvPicPr>
          <p:blipFill>
            <a:blip r:embed="rId17">
              <a:alphaModFix/>
            </a:blip>
            <a:stretch>
              <a:fillRect/>
            </a:stretch>
          </p:blipFill>
          <p:spPr>
            <a:xfrm>
              <a:off x="4238825" y="1836306"/>
              <a:ext cx="271725" cy="218350"/>
            </a:xfrm>
            <a:prstGeom prst="rect">
              <a:avLst/>
            </a:prstGeom>
            <a:noFill/>
            <a:ln>
              <a:noFill/>
            </a:ln>
          </p:spPr>
        </p:pic>
      </p:gr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929"/>
        <p:cNvGrpSpPr/>
        <p:nvPr/>
      </p:nvGrpSpPr>
      <p:grpSpPr>
        <a:xfrm>
          <a:off x="0" y="0"/>
          <a:ext cx="0" cy="0"/>
          <a:chOff x="0" y="0"/>
          <a:chExt cx="0" cy="0"/>
        </a:xfrm>
      </p:grpSpPr>
      <p:sp>
        <p:nvSpPr>
          <p:cNvPr id="1930" name="Shape 1930"/>
          <p:cNvSpPr txBox="1">
            <a:spLocks noGrp="1"/>
          </p:cNvSpPr>
          <p:nvPr>
            <p:ph type="title"/>
          </p:nvPr>
        </p:nvSpPr>
        <p:spPr>
          <a:xfrm>
            <a:off x="134350" y="104500"/>
            <a:ext cx="4607400" cy="3507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a:t>What about unhealthy Pods?</a:t>
            </a:r>
            <a:endParaRPr/>
          </a:p>
        </p:txBody>
      </p:sp>
      <p:pic>
        <p:nvPicPr>
          <p:cNvPr id="1931" name="Shape 1931"/>
          <p:cNvPicPr preferRelativeResize="0"/>
          <p:nvPr/>
        </p:nvPicPr>
        <p:blipFill>
          <a:blip r:embed="rId3">
            <a:alphaModFix/>
          </a:blip>
          <a:stretch>
            <a:fillRect/>
          </a:stretch>
        </p:blipFill>
        <p:spPr>
          <a:xfrm>
            <a:off x="2619875" y="1000712"/>
            <a:ext cx="4860824" cy="2561450"/>
          </a:xfrm>
          <a:prstGeom prst="rect">
            <a:avLst/>
          </a:prstGeom>
          <a:noFill/>
          <a:ln>
            <a:noFill/>
          </a:ln>
        </p:spPr>
      </p:pic>
      <p:grpSp>
        <p:nvGrpSpPr>
          <p:cNvPr id="1932" name="Shape 1932"/>
          <p:cNvGrpSpPr/>
          <p:nvPr/>
        </p:nvGrpSpPr>
        <p:grpSpPr>
          <a:xfrm>
            <a:off x="2619875" y="4108010"/>
            <a:ext cx="5682885" cy="625062"/>
            <a:chOff x="2619875" y="4085196"/>
            <a:chExt cx="5312101" cy="584279"/>
          </a:xfrm>
        </p:grpSpPr>
        <p:pic>
          <p:nvPicPr>
            <p:cNvPr id="1933" name="Shape 1933"/>
            <p:cNvPicPr preferRelativeResize="0"/>
            <p:nvPr/>
          </p:nvPicPr>
          <p:blipFill>
            <a:blip r:embed="rId4">
              <a:alphaModFix/>
            </a:blip>
            <a:stretch>
              <a:fillRect/>
            </a:stretch>
          </p:blipFill>
          <p:spPr>
            <a:xfrm>
              <a:off x="2619875" y="4085196"/>
              <a:ext cx="5312101" cy="584279"/>
            </a:xfrm>
            <a:prstGeom prst="rect">
              <a:avLst/>
            </a:prstGeom>
            <a:noFill/>
            <a:ln>
              <a:noFill/>
            </a:ln>
          </p:spPr>
        </p:pic>
        <p:pic>
          <p:nvPicPr>
            <p:cNvPr id="1934" name="Shape 1934"/>
            <p:cNvPicPr preferRelativeResize="0"/>
            <p:nvPr/>
          </p:nvPicPr>
          <p:blipFill>
            <a:blip r:embed="rId5">
              <a:alphaModFix/>
            </a:blip>
            <a:stretch>
              <a:fillRect/>
            </a:stretch>
          </p:blipFill>
          <p:spPr>
            <a:xfrm>
              <a:off x="3725891" y="4177719"/>
              <a:ext cx="3100060" cy="399250"/>
            </a:xfrm>
            <a:prstGeom prst="rect">
              <a:avLst/>
            </a:prstGeom>
            <a:noFill/>
            <a:ln>
              <a:noFill/>
            </a:ln>
          </p:spPr>
        </p:pic>
      </p:grpSp>
      <p:pic>
        <p:nvPicPr>
          <p:cNvPr id="1935" name="Shape 1935"/>
          <p:cNvPicPr preferRelativeResize="0"/>
          <p:nvPr/>
        </p:nvPicPr>
        <p:blipFill>
          <a:blip r:embed="rId6">
            <a:alphaModFix/>
          </a:blip>
          <a:stretch>
            <a:fillRect/>
          </a:stretch>
        </p:blipFill>
        <p:spPr>
          <a:xfrm>
            <a:off x="2702577" y="1152672"/>
            <a:ext cx="1311030" cy="2340423"/>
          </a:xfrm>
          <a:prstGeom prst="rect">
            <a:avLst/>
          </a:prstGeom>
          <a:noFill/>
          <a:ln>
            <a:noFill/>
          </a:ln>
        </p:spPr>
      </p:pic>
      <p:pic>
        <p:nvPicPr>
          <p:cNvPr id="1936" name="Shape 1936"/>
          <p:cNvPicPr preferRelativeResize="0"/>
          <p:nvPr/>
        </p:nvPicPr>
        <p:blipFill>
          <a:blip r:embed="rId7">
            <a:alphaModFix/>
          </a:blip>
          <a:stretch>
            <a:fillRect/>
          </a:stretch>
        </p:blipFill>
        <p:spPr>
          <a:xfrm>
            <a:off x="2770068" y="1483032"/>
            <a:ext cx="1176146" cy="316452"/>
          </a:xfrm>
          <a:prstGeom prst="rect">
            <a:avLst/>
          </a:prstGeom>
          <a:noFill/>
          <a:ln>
            <a:noFill/>
          </a:ln>
        </p:spPr>
      </p:pic>
      <p:pic>
        <p:nvPicPr>
          <p:cNvPr id="1937" name="Shape 1937"/>
          <p:cNvPicPr preferRelativeResize="0"/>
          <p:nvPr/>
        </p:nvPicPr>
        <p:blipFill>
          <a:blip r:embed="rId8">
            <a:alphaModFix/>
          </a:blip>
          <a:stretch>
            <a:fillRect/>
          </a:stretch>
        </p:blipFill>
        <p:spPr>
          <a:xfrm>
            <a:off x="2770062" y="1895763"/>
            <a:ext cx="1176059" cy="316425"/>
          </a:xfrm>
          <a:prstGeom prst="rect">
            <a:avLst/>
          </a:prstGeom>
          <a:noFill/>
          <a:ln>
            <a:noFill/>
          </a:ln>
        </p:spPr>
      </p:pic>
      <p:pic>
        <p:nvPicPr>
          <p:cNvPr id="1938" name="Shape 1938"/>
          <p:cNvPicPr preferRelativeResize="0"/>
          <p:nvPr/>
        </p:nvPicPr>
        <p:blipFill>
          <a:blip r:embed="rId9">
            <a:alphaModFix/>
          </a:blip>
          <a:stretch>
            <a:fillRect/>
          </a:stretch>
        </p:blipFill>
        <p:spPr>
          <a:xfrm>
            <a:off x="2770068" y="2308415"/>
            <a:ext cx="1176047" cy="316425"/>
          </a:xfrm>
          <a:prstGeom prst="rect">
            <a:avLst/>
          </a:prstGeom>
          <a:noFill/>
          <a:ln>
            <a:noFill/>
          </a:ln>
        </p:spPr>
      </p:pic>
      <p:pic>
        <p:nvPicPr>
          <p:cNvPr id="1939" name="Shape 1939"/>
          <p:cNvPicPr preferRelativeResize="0"/>
          <p:nvPr/>
        </p:nvPicPr>
        <p:blipFill rotWithShape="1">
          <a:blip r:embed="rId10">
            <a:alphaModFix/>
          </a:blip>
          <a:srcRect r="6085"/>
          <a:stretch/>
        </p:blipFill>
        <p:spPr>
          <a:xfrm>
            <a:off x="7554675" y="2290399"/>
            <a:ext cx="748075" cy="1261649"/>
          </a:xfrm>
          <a:prstGeom prst="rect">
            <a:avLst/>
          </a:prstGeom>
          <a:noFill/>
          <a:ln>
            <a:noFill/>
          </a:ln>
        </p:spPr>
      </p:pic>
      <p:pic>
        <p:nvPicPr>
          <p:cNvPr id="1940" name="Shape 1940"/>
          <p:cNvPicPr preferRelativeResize="0"/>
          <p:nvPr/>
        </p:nvPicPr>
        <p:blipFill>
          <a:blip r:embed="rId11">
            <a:alphaModFix/>
          </a:blip>
          <a:stretch>
            <a:fillRect/>
          </a:stretch>
        </p:blipFill>
        <p:spPr>
          <a:xfrm>
            <a:off x="2619863" y="3621523"/>
            <a:ext cx="5682899" cy="427125"/>
          </a:xfrm>
          <a:prstGeom prst="rect">
            <a:avLst/>
          </a:prstGeom>
          <a:noFill/>
          <a:ln>
            <a:noFill/>
          </a:ln>
        </p:spPr>
      </p:pic>
      <p:pic>
        <p:nvPicPr>
          <p:cNvPr id="1941" name="Shape 1941"/>
          <p:cNvPicPr preferRelativeResize="0"/>
          <p:nvPr/>
        </p:nvPicPr>
        <p:blipFill>
          <a:blip r:embed="rId12">
            <a:alphaModFix/>
          </a:blip>
          <a:stretch>
            <a:fillRect/>
          </a:stretch>
        </p:blipFill>
        <p:spPr>
          <a:xfrm>
            <a:off x="2770068" y="2721080"/>
            <a:ext cx="1176140" cy="316450"/>
          </a:xfrm>
          <a:prstGeom prst="rect">
            <a:avLst/>
          </a:prstGeom>
          <a:noFill/>
          <a:ln>
            <a:noFill/>
          </a:ln>
        </p:spPr>
      </p:pic>
      <p:pic>
        <p:nvPicPr>
          <p:cNvPr id="1942" name="Shape 1942"/>
          <p:cNvPicPr preferRelativeResize="0"/>
          <p:nvPr/>
        </p:nvPicPr>
        <p:blipFill>
          <a:blip r:embed="rId13">
            <a:alphaModFix/>
          </a:blip>
          <a:stretch>
            <a:fillRect/>
          </a:stretch>
        </p:blipFill>
        <p:spPr>
          <a:xfrm>
            <a:off x="5248350" y="2350282"/>
            <a:ext cx="988916" cy="1142748"/>
          </a:xfrm>
          <a:prstGeom prst="rect">
            <a:avLst/>
          </a:prstGeom>
          <a:noFill/>
          <a:ln>
            <a:noFill/>
          </a:ln>
        </p:spPr>
      </p:pic>
      <p:pic>
        <p:nvPicPr>
          <p:cNvPr id="1943" name="Shape 1943"/>
          <p:cNvPicPr preferRelativeResize="0"/>
          <p:nvPr/>
        </p:nvPicPr>
        <p:blipFill>
          <a:blip r:embed="rId13">
            <a:alphaModFix/>
          </a:blip>
          <a:stretch>
            <a:fillRect/>
          </a:stretch>
        </p:blipFill>
        <p:spPr>
          <a:xfrm>
            <a:off x="4112666" y="1152643"/>
            <a:ext cx="988916" cy="1142748"/>
          </a:xfrm>
          <a:prstGeom prst="rect">
            <a:avLst/>
          </a:prstGeom>
          <a:noFill/>
          <a:ln>
            <a:noFill/>
          </a:ln>
        </p:spPr>
      </p:pic>
      <p:pic>
        <p:nvPicPr>
          <p:cNvPr id="1944" name="Shape 1944"/>
          <p:cNvPicPr preferRelativeResize="0"/>
          <p:nvPr/>
        </p:nvPicPr>
        <p:blipFill>
          <a:blip r:embed="rId13">
            <a:alphaModFix/>
          </a:blip>
          <a:stretch>
            <a:fillRect/>
          </a:stretch>
        </p:blipFill>
        <p:spPr>
          <a:xfrm>
            <a:off x="5248350" y="1146849"/>
            <a:ext cx="988916" cy="1142748"/>
          </a:xfrm>
          <a:prstGeom prst="rect">
            <a:avLst/>
          </a:prstGeom>
          <a:noFill/>
          <a:ln>
            <a:noFill/>
          </a:ln>
        </p:spPr>
      </p:pic>
      <p:pic>
        <p:nvPicPr>
          <p:cNvPr id="1945" name="Shape 1945"/>
          <p:cNvPicPr preferRelativeResize="0"/>
          <p:nvPr/>
        </p:nvPicPr>
        <p:blipFill>
          <a:blip r:embed="rId13">
            <a:alphaModFix/>
          </a:blip>
          <a:stretch>
            <a:fillRect/>
          </a:stretch>
        </p:blipFill>
        <p:spPr>
          <a:xfrm>
            <a:off x="4112666" y="2356076"/>
            <a:ext cx="988916" cy="1142748"/>
          </a:xfrm>
          <a:prstGeom prst="rect">
            <a:avLst/>
          </a:prstGeom>
          <a:noFill/>
          <a:ln>
            <a:noFill/>
          </a:ln>
        </p:spPr>
      </p:pic>
      <p:pic>
        <p:nvPicPr>
          <p:cNvPr id="1946" name="Shape 1946"/>
          <p:cNvPicPr preferRelativeResize="0"/>
          <p:nvPr/>
        </p:nvPicPr>
        <p:blipFill>
          <a:blip r:embed="rId13">
            <a:alphaModFix/>
          </a:blip>
          <a:stretch>
            <a:fillRect/>
          </a:stretch>
        </p:blipFill>
        <p:spPr>
          <a:xfrm>
            <a:off x="6384034" y="1146849"/>
            <a:ext cx="988916" cy="1142748"/>
          </a:xfrm>
          <a:prstGeom prst="rect">
            <a:avLst/>
          </a:prstGeom>
          <a:noFill/>
          <a:ln>
            <a:noFill/>
          </a:ln>
        </p:spPr>
      </p:pic>
      <p:pic>
        <p:nvPicPr>
          <p:cNvPr id="1947" name="Shape 1947"/>
          <p:cNvPicPr preferRelativeResize="0"/>
          <p:nvPr/>
        </p:nvPicPr>
        <p:blipFill>
          <a:blip r:embed="rId14">
            <a:alphaModFix/>
          </a:blip>
          <a:stretch>
            <a:fillRect/>
          </a:stretch>
        </p:blipFill>
        <p:spPr>
          <a:xfrm>
            <a:off x="4628056" y="1743625"/>
            <a:ext cx="398525" cy="346097"/>
          </a:xfrm>
          <a:prstGeom prst="rect">
            <a:avLst/>
          </a:prstGeom>
          <a:noFill/>
          <a:ln>
            <a:noFill/>
          </a:ln>
        </p:spPr>
      </p:pic>
      <p:pic>
        <p:nvPicPr>
          <p:cNvPr id="1948" name="Shape 1948"/>
          <p:cNvPicPr preferRelativeResize="0"/>
          <p:nvPr/>
        </p:nvPicPr>
        <p:blipFill>
          <a:blip r:embed="rId15">
            <a:alphaModFix/>
          </a:blip>
          <a:stretch>
            <a:fillRect/>
          </a:stretch>
        </p:blipFill>
        <p:spPr>
          <a:xfrm>
            <a:off x="4175425" y="1353513"/>
            <a:ext cx="398525" cy="346071"/>
          </a:xfrm>
          <a:prstGeom prst="rect">
            <a:avLst/>
          </a:prstGeom>
          <a:noFill/>
          <a:ln>
            <a:noFill/>
          </a:ln>
        </p:spPr>
      </p:pic>
      <p:pic>
        <p:nvPicPr>
          <p:cNvPr id="1949" name="Shape 1949"/>
          <p:cNvPicPr preferRelativeResize="0"/>
          <p:nvPr/>
        </p:nvPicPr>
        <p:blipFill>
          <a:blip r:embed="rId14">
            <a:alphaModFix/>
          </a:blip>
          <a:stretch>
            <a:fillRect/>
          </a:stretch>
        </p:blipFill>
        <p:spPr>
          <a:xfrm>
            <a:off x="4175431" y="2550113"/>
            <a:ext cx="398525" cy="346097"/>
          </a:xfrm>
          <a:prstGeom prst="rect">
            <a:avLst/>
          </a:prstGeom>
          <a:noFill/>
          <a:ln>
            <a:noFill/>
          </a:ln>
        </p:spPr>
      </p:pic>
      <p:pic>
        <p:nvPicPr>
          <p:cNvPr id="1950" name="Shape 1950"/>
          <p:cNvPicPr preferRelativeResize="0"/>
          <p:nvPr/>
        </p:nvPicPr>
        <p:blipFill>
          <a:blip r:embed="rId15">
            <a:alphaModFix/>
          </a:blip>
          <a:stretch>
            <a:fillRect/>
          </a:stretch>
        </p:blipFill>
        <p:spPr>
          <a:xfrm>
            <a:off x="4628050" y="2925825"/>
            <a:ext cx="398525" cy="346071"/>
          </a:xfrm>
          <a:prstGeom prst="rect">
            <a:avLst/>
          </a:prstGeom>
          <a:noFill/>
          <a:ln>
            <a:noFill/>
          </a:ln>
        </p:spPr>
      </p:pic>
      <p:pic>
        <p:nvPicPr>
          <p:cNvPr id="1951" name="Shape 1951"/>
          <p:cNvPicPr preferRelativeResize="0"/>
          <p:nvPr/>
        </p:nvPicPr>
        <p:blipFill>
          <a:blip r:embed="rId14">
            <a:alphaModFix/>
          </a:blip>
          <a:stretch>
            <a:fillRect/>
          </a:stretch>
        </p:blipFill>
        <p:spPr>
          <a:xfrm>
            <a:off x="5314431" y="1736825"/>
            <a:ext cx="398525" cy="346097"/>
          </a:xfrm>
          <a:prstGeom prst="rect">
            <a:avLst/>
          </a:prstGeom>
          <a:noFill/>
          <a:ln>
            <a:noFill/>
          </a:ln>
        </p:spPr>
      </p:pic>
      <p:pic>
        <p:nvPicPr>
          <p:cNvPr id="1952" name="Shape 1952"/>
          <p:cNvPicPr preferRelativeResize="0"/>
          <p:nvPr/>
        </p:nvPicPr>
        <p:blipFill>
          <a:blip r:embed="rId15">
            <a:alphaModFix/>
          </a:blip>
          <a:stretch>
            <a:fillRect/>
          </a:stretch>
        </p:blipFill>
        <p:spPr>
          <a:xfrm>
            <a:off x="5314425" y="1361463"/>
            <a:ext cx="398525" cy="346071"/>
          </a:xfrm>
          <a:prstGeom prst="rect">
            <a:avLst/>
          </a:prstGeom>
          <a:noFill/>
          <a:ln>
            <a:noFill/>
          </a:ln>
        </p:spPr>
      </p:pic>
      <p:grpSp>
        <p:nvGrpSpPr>
          <p:cNvPr id="1953" name="Shape 1953"/>
          <p:cNvGrpSpPr/>
          <p:nvPr/>
        </p:nvGrpSpPr>
        <p:grpSpPr>
          <a:xfrm>
            <a:off x="4175425" y="1746900"/>
            <a:ext cx="398523" cy="350700"/>
            <a:chOff x="4175425" y="1746900"/>
            <a:chExt cx="398523" cy="350700"/>
          </a:xfrm>
        </p:grpSpPr>
        <p:pic>
          <p:nvPicPr>
            <p:cNvPr id="1954" name="Shape 1954"/>
            <p:cNvPicPr preferRelativeResize="0"/>
            <p:nvPr/>
          </p:nvPicPr>
          <p:blipFill>
            <a:blip r:embed="rId16">
              <a:alphaModFix/>
            </a:blip>
            <a:stretch>
              <a:fillRect/>
            </a:stretch>
          </p:blipFill>
          <p:spPr>
            <a:xfrm>
              <a:off x="4175425" y="1746900"/>
              <a:ext cx="398523" cy="350700"/>
            </a:xfrm>
            <a:prstGeom prst="rect">
              <a:avLst/>
            </a:prstGeom>
            <a:noFill/>
            <a:ln>
              <a:noFill/>
            </a:ln>
          </p:spPr>
        </p:pic>
        <p:pic>
          <p:nvPicPr>
            <p:cNvPr id="1955" name="Shape 1955"/>
            <p:cNvPicPr preferRelativeResize="0"/>
            <p:nvPr/>
          </p:nvPicPr>
          <p:blipFill>
            <a:blip r:embed="rId17">
              <a:alphaModFix/>
            </a:blip>
            <a:stretch>
              <a:fillRect/>
            </a:stretch>
          </p:blipFill>
          <p:spPr>
            <a:xfrm>
              <a:off x="4238825" y="1836306"/>
              <a:ext cx="271725" cy="218350"/>
            </a:xfrm>
            <a:prstGeom prst="rect">
              <a:avLst/>
            </a:prstGeom>
            <a:noFill/>
            <a:ln>
              <a:noFill/>
            </a:ln>
          </p:spPr>
        </p:pic>
      </p:grpSp>
      <p:grpSp>
        <p:nvGrpSpPr>
          <p:cNvPr id="1956" name="Shape 1956"/>
          <p:cNvGrpSpPr/>
          <p:nvPr/>
        </p:nvGrpSpPr>
        <p:grpSpPr>
          <a:xfrm>
            <a:off x="4631250" y="1354825"/>
            <a:ext cx="398523" cy="350700"/>
            <a:chOff x="4631250" y="1354825"/>
            <a:chExt cx="398523" cy="350700"/>
          </a:xfrm>
        </p:grpSpPr>
        <p:pic>
          <p:nvPicPr>
            <p:cNvPr id="1957" name="Shape 1957"/>
            <p:cNvPicPr preferRelativeResize="0"/>
            <p:nvPr/>
          </p:nvPicPr>
          <p:blipFill>
            <a:blip r:embed="rId16">
              <a:alphaModFix/>
            </a:blip>
            <a:stretch>
              <a:fillRect/>
            </a:stretch>
          </p:blipFill>
          <p:spPr>
            <a:xfrm>
              <a:off x="4631250" y="1354825"/>
              <a:ext cx="398523" cy="350700"/>
            </a:xfrm>
            <a:prstGeom prst="rect">
              <a:avLst/>
            </a:prstGeom>
            <a:noFill/>
            <a:ln>
              <a:noFill/>
            </a:ln>
          </p:spPr>
        </p:pic>
        <p:pic>
          <p:nvPicPr>
            <p:cNvPr id="1958" name="Shape 1958"/>
            <p:cNvPicPr preferRelativeResize="0"/>
            <p:nvPr/>
          </p:nvPicPr>
          <p:blipFill>
            <a:blip r:embed="rId17">
              <a:alphaModFix/>
            </a:blip>
            <a:stretch>
              <a:fillRect/>
            </a:stretch>
          </p:blipFill>
          <p:spPr>
            <a:xfrm>
              <a:off x="4694650" y="1452256"/>
              <a:ext cx="271725" cy="218350"/>
            </a:xfrm>
            <a:prstGeom prst="rect">
              <a:avLst/>
            </a:prstGeom>
            <a:noFill/>
            <a:ln>
              <a:noFill/>
            </a:ln>
          </p:spPr>
        </p:pic>
      </p:grpSp>
      <p:grpSp>
        <p:nvGrpSpPr>
          <p:cNvPr id="1959" name="Shape 1959"/>
          <p:cNvGrpSpPr/>
          <p:nvPr/>
        </p:nvGrpSpPr>
        <p:grpSpPr>
          <a:xfrm>
            <a:off x="6890975" y="1734525"/>
            <a:ext cx="398523" cy="350700"/>
            <a:chOff x="6890975" y="1734525"/>
            <a:chExt cx="398523" cy="350700"/>
          </a:xfrm>
        </p:grpSpPr>
        <p:pic>
          <p:nvPicPr>
            <p:cNvPr id="1960" name="Shape 1960"/>
            <p:cNvPicPr preferRelativeResize="0"/>
            <p:nvPr/>
          </p:nvPicPr>
          <p:blipFill>
            <a:blip r:embed="rId16">
              <a:alphaModFix/>
            </a:blip>
            <a:stretch>
              <a:fillRect/>
            </a:stretch>
          </p:blipFill>
          <p:spPr>
            <a:xfrm>
              <a:off x="6890975" y="1734525"/>
              <a:ext cx="398523" cy="350700"/>
            </a:xfrm>
            <a:prstGeom prst="rect">
              <a:avLst/>
            </a:prstGeom>
            <a:noFill/>
            <a:ln>
              <a:noFill/>
            </a:ln>
          </p:spPr>
        </p:pic>
        <p:pic>
          <p:nvPicPr>
            <p:cNvPr id="1961" name="Shape 1961"/>
            <p:cNvPicPr preferRelativeResize="0"/>
            <p:nvPr/>
          </p:nvPicPr>
          <p:blipFill>
            <a:blip r:embed="rId18">
              <a:alphaModFix/>
            </a:blip>
            <a:stretch>
              <a:fillRect/>
            </a:stretch>
          </p:blipFill>
          <p:spPr>
            <a:xfrm>
              <a:off x="6954375" y="1833011"/>
              <a:ext cx="271725" cy="223210"/>
            </a:xfrm>
            <a:prstGeom prst="rect">
              <a:avLst/>
            </a:prstGeom>
            <a:noFill/>
            <a:ln>
              <a:noFill/>
            </a:ln>
          </p:spPr>
        </p:pic>
      </p:grpSp>
      <p:grpSp>
        <p:nvGrpSpPr>
          <p:cNvPr id="1962" name="Shape 1962"/>
          <p:cNvGrpSpPr/>
          <p:nvPr/>
        </p:nvGrpSpPr>
        <p:grpSpPr>
          <a:xfrm>
            <a:off x="6435150" y="1351200"/>
            <a:ext cx="398523" cy="350700"/>
            <a:chOff x="6435150" y="1351200"/>
            <a:chExt cx="398523" cy="350700"/>
          </a:xfrm>
        </p:grpSpPr>
        <p:pic>
          <p:nvPicPr>
            <p:cNvPr id="1963" name="Shape 1963"/>
            <p:cNvPicPr preferRelativeResize="0"/>
            <p:nvPr/>
          </p:nvPicPr>
          <p:blipFill>
            <a:blip r:embed="rId16">
              <a:alphaModFix/>
            </a:blip>
            <a:stretch>
              <a:fillRect/>
            </a:stretch>
          </p:blipFill>
          <p:spPr>
            <a:xfrm>
              <a:off x="6435150" y="1351200"/>
              <a:ext cx="398523" cy="350700"/>
            </a:xfrm>
            <a:prstGeom prst="rect">
              <a:avLst/>
            </a:prstGeom>
            <a:noFill/>
            <a:ln>
              <a:noFill/>
            </a:ln>
          </p:spPr>
        </p:pic>
        <p:pic>
          <p:nvPicPr>
            <p:cNvPr id="1964" name="Shape 1964"/>
            <p:cNvPicPr preferRelativeResize="0"/>
            <p:nvPr/>
          </p:nvPicPr>
          <p:blipFill>
            <a:blip r:embed="rId19">
              <a:alphaModFix/>
            </a:blip>
            <a:stretch>
              <a:fillRect/>
            </a:stretch>
          </p:blipFill>
          <p:spPr>
            <a:xfrm>
              <a:off x="6500944" y="1442401"/>
              <a:ext cx="266925" cy="218393"/>
            </a:xfrm>
            <a:prstGeom prst="rect">
              <a:avLst/>
            </a:prstGeom>
            <a:noFill/>
            <a:ln>
              <a:noFill/>
            </a:ln>
          </p:spPr>
        </p:pic>
      </p:grpSp>
      <p:grpSp>
        <p:nvGrpSpPr>
          <p:cNvPr id="1965" name="Shape 1965"/>
          <p:cNvGrpSpPr/>
          <p:nvPr/>
        </p:nvGrpSpPr>
        <p:grpSpPr>
          <a:xfrm>
            <a:off x="6435150" y="1738900"/>
            <a:ext cx="398523" cy="350700"/>
            <a:chOff x="6435150" y="1738900"/>
            <a:chExt cx="398523" cy="350700"/>
          </a:xfrm>
        </p:grpSpPr>
        <p:pic>
          <p:nvPicPr>
            <p:cNvPr id="1966" name="Shape 1966"/>
            <p:cNvPicPr preferRelativeResize="0"/>
            <p:nvPr/>
          </p:nvPicPr>
          <p:blipFill>
            <a:blip r:embed="rId16">
              <a:alphaModFix/>
            </a:blip>
            <a:stretch>
              <a:fillRect/>
            </a:stretch>
          </p:blipFill>
          <p:spPr>
            <a:xfrm>
              <a:off x="6435150" y="1738900"/>
              <a:ext cx="398523" cy="350700"/>
            </a:xfrm>
            <a:prstGeom prst="rect">
              <a:avLst/>
            </a:prstGeom>
            <a:noFill/>
            <a:ln>
              <a:noFill/>
            </a:ln>
          </p:spPr>
        </p:pic>
        <p:pic>
          <p:nvPicPr>
            <p:cNvPr id="1967" name="Shape 1967"/>
            <p:cNvPicPr preferRelativeResize="0"/>
            <p:nvPr/>
          </p:nvPicPr>
          <p:blipFill>
            <a:blip r:embed="rId17">
              <a:alphaModFix/>
            </a:blip>
            <a:stretch>
              <a:fillRect/>
            </a:stretch>
          </p:blipFill>
          <p:spPr>
            <a:xfrm>
              <a:off x="6498538" y="1837631"/>
              <a:ext cx="271725" cy="218350"/>
            </a:xfrm>
            <a:prstGeom prst="rect">
              <a:avLst/>
            </a:prstGeom>
            <a:noFill/>
            <a:ln>
              <a:noFill/>
            </a:ln>
          </p:spPr>
        </p:pic>
      </p:grpSp>
      <p:grpSp>
        <p:nvGrpSpPr>
          <p:cNvPr id="1968" name="Shape 1968"/>
          <p:cNvGrpSpPr/>
          <p:nvPr/>
        </p:nvGrpSpPr>
        <p:grpSpPr>
          <a:xfrm>
            <a:off x="6890975" y="1346825"/>
            <a:ext cx="398523" cy="350700"/>
            <a:chOff x="6890975" y="1346825"/>
            <a:chExt cx="398523" cy="350700"/>
          </a:xfrm>
        </p:grpSpPr>
        <p:pic>
          <p:nvPicPr>
            <p:cNvPr id="1969" name="Shape 1969"/>
            <p:cNvPicPr preferRelativeResize="0"/>
            <p:nvPr/>
          </p:nvPicPr>
          <p:blipFill>
            <a:blip r:embed="rId16">
              <a:alphaModFix/>
            </a:blip>
            <a:stretch>
              <a:fillRect/>
            </a:stretch>
          </p:blipFill>
          <p:spPr>
            <a:xfrm>
              <a:off x="6890975" y="1346825"/>
              <a:ext cx="398523" cy="350700"/>
            </a:xfrm>
            <a:prstGeom prst="rect">
              <a:avLst/>
            </a:prstGeom>
            <a:noFill/>
            <a:ln>
              <a:noFill/>
            </a:ln>
          </p:spPr>
        </p:pic>
        <p:pic>
          <p:nvPicPr>
            <p:cNvPr id="1970" name="Shape 1970"/>
            <p:cNvPicPr preferRelativeResize="0"/>
            <p:nvPr/>
          </p:nvPicPr>
          <p:blipFill>
            <a:blip r:embed="rId17">
              <a:alphaModFix/>
            </a:blip>
            <a:stretch>
              <a:fillRect/>
            </a:stretch>
          </p:blipFill>
          <p:spPr>
            <a:xfrm>
              <a:off x="6954363" y="1442431"/>
              <a:ext cx="271725" cy="218350"/>
            </a:xfrm>
            <a:prstGeom prst="rect">
              <a:avLst/>
            </a:prstGeom>
            <a:noFill/>
            <a:ln>
              <a:noFill/>
            </a:ln>
          </p:spPr>
        </p:pic>
      </p:grpSp>
      <p:grpSp>
        <p:nvGrpSpPr>
          <p:cNvPr id="1971" name="Shape 1971"/>
          <p:cNvGrpSpPr/>
          <p:nvPr/>
        </p:nvGrpSpPr>
        <p:grpSpPr>
          <a:xfrm>
            <a:off x="6384034" y="2350282"/>
            <a:ext cx="988916" cy="1142748"/>
            <a:chOff x="6384034" y="2350282"/>
            <a:chExt cx="988916" cy="1142748"/>
          </a:xfrm>
        </p:grpSpPr>
        <p:pic>
          <p:nvPicPr>
            <p:cNvPr id="1972" name="Shape 1972"/>
            <p:cNvPicPr preferRelativeResize="0"/>
            <p:nvPr/>
          </p:nvPicPr>
          <p:blipFill>
            <a:blip r:embed="rId13">
              <a:alphaModFix/>
            </a:blip>
            <a:stretch>
              <a:fillRect/>
            </a:stretch>
          </p:blipFill>
          <p:spPr>
            <a:xfrm>
              <a:off x="6384034" y="2350282"/>
              <a:ext cx="988916" cy="1142748"/>
            </a:xfrm>
            <a:prstGeom prst="rect">
              <a:avLst/>
            </a:prstGeom>
            <a:noFill/>
            <a:ln>
              <a:noFill/>
            </a:ln>
          </p:spPr>
        </p:pic>
        <p:pic>
          <p:nvPicPr>
            <p:cNvPr id="1973" name="Shape 1973"/>
            <p:cNvPicPr preferRelativeResize="0"/>
            <p:nvPr/>
          </p:nvPicPr>
          <p:blipFill>
            <a:blip r:embed="rId16">
              <a:alphaModFix/>
            </a:blip>
            <a:stretch>
              <a:fillRect/>
            </a:stretch>
          </p:blipFill>
          <p:spPr>
            <a:xfrm>
              <a:off x="6452325" y="2564550"/>
              <a:ext cx="398523" cy="350700"/>
            </a:xfrm>
            <a:prstGeom prst="rect">
              <a:avLst/>
            </a:prstGeom>
            <a:noFill/>
            <a:ln>
              <a:noFill/>
            </a:ln>
          </p:spPr>
        </p:pic>
        <p:pic>
          <p:nvPicPr>
            <p:cNvPr id="1974" name="Shape 1974"/>
            <p:cNvPicPr preferRelativeResize="0"/>
            <p:nvPr/>
          </p:nvPicPr>
          <p:blipFill>
            <a:blip r:embed="rId16">
              <a:alphaModFix/>
            </a:blip>
            <a:stretch>
              <a:fillRect/>
            </a:stretch>
          </p:blipFill>
          <p:spPr>
            <a:xfrm>
              <a:off x="6452325" y="2952250"/>
              <a:ext cx="398523" cy="350700"/>
            </a:xfrm>
            <a:prstGeom prst="rect">
              <a:avLst/>
            </a:prstGeom>
            <a:noFill/>
            <a:ln>
              <a:noFill/>
            </a:ln>
          </p:spPr>
        </p:pic>
        <p:pic>
          <p:nvPicPr>
            <p:cNvPr id="1975" name="Shape 1975"/>
            <p:cNvPicPr preferRelativeResize="0"/>
            <p:nvPr/>
          </p:nvPicPr>
          <p:blipFill>
            <a:blip r:embed="rId16">
              <a:alphaModFix/>
            </a:blip>
            <a:stretch>
              <a:fillRect/>
            </a:stretch>
          </p:blipFill>
          <p:spPr>
            <a:xfrm>
              <a:off x="6908150" y="2560175"/>
              <a:ext cx="398523" cy="350700"/>
            </a:xfrm>
            <a:prstGeom prst="rect">
              <a:avLst/>
            </a:prstGeom>
            <a:noFill/>
            <a:ln>
              <a:noFill/>
            </a:ln>
          </p:spPr>
        </p:pic>
        <p:pic>
          <p:nvPicPr>
            <p:cNvPr id="1976" name="Shape 1976"/>
            <p:cNvPicPr preferRelativeResize="0"/>
            <p:nvPr/>
          </p:nvPicPr>
          <p:blipFill>
            <a:blip r:embed="rId16">
              <a:alphaModFix/>
            </a:blip>
            <a:stretch>
              <a:fillRect/>
            </a:stretch>
          </p:blipFill>
          <p:spPr>
            <a:xfrm>
              <a:off x="6908150" y="2947875"/>
              <a:ext cx="398523" cy="350700"/>
            </a:xfrm>
            <a:prstGeom prst="rect">
              <a:avLst/>
            </a:prstGeom>
            <a:noFill/>
            <a:ln>
              <a:noFill/>
            </a:ln>
          </p:spPr>
        </p:pic>
        <p:pic>
          <p:nvPicPr>
            <p:cNvPr id="1977" name="Shape 1977"/>
            <p:cNvPicPr preferRelativeResize="0"/>
            <p:nvPr/>
          </p:nvPicPr>
          <p:blipFill>
            <a:blip r:embed="rId17">
              <a:alphaModFix/>
            </a:blip>
            <a:stretch>
              <a:fillRect/>
            </a:stretch>
          </p:blipFill>
          <p:spPr>
            <a:xfrm>
              <a:off x="6507788" y="2654156"/>
              <a:ext cx="271725" cy="218350"/>
            </a:xfrm>
            <a:prstGeom prst="rect">
              <a:avLst/>
            </a:prstGeom>
            <a:noFill/>
            <a:ln>
              <a:noFill/>
            </a:ln>
          </p:spPr>
        </p:pic>
        <p:pic>
          <p:nvPicPr>
            <p:cNvPr id="1978" name="Shape 1978"/>
            <p:cNvPicPr preferRelativeResize="0"/>
            <p:nvPr/>
          </p:nvPicPr>
          <p:blipFill>
            <a:blip r:embed="rId17">
              <a:alphaModFix/>
            </a:blip>
            <a:stretch>
              <a:fillRect/>
            </a:stretch>
          </p:blipFill>
          <p:spPr>
            <a:xfrm>
              <a:off x="6971538" y="2654156"/>
              <a:ext cx="271725" cy="218350"/>
            </a:xfrm>
            <a:prstGeom prst="rect">
              <a:avLst/>
            </a:prstGeom>
            <a:noFill/>
            <a:ln>
              <a:noFill/>
            </a:ln>
          </p:spPr>
        </p:pic>
        <p:pic>
          <p:nvPicPr>
            <p:cNvPr id="1979" name="Shape 1979"/>
            <p:cNvPicPr preferRelativeResize="0"/>
            <p:nvPr/>
          </p:nvPicPr>
          <p:blipFill>
            <a:blip r:embed="rId19">
              <a:alphaModFix/>
            </a:blip>
            <a:stretch>
              <a:fillRect/>
            </a:stretch>
          </p:blipFill>
          <p:spPr>
            <a:xfrm>
              <a:off x="6513394" y="3046651"/>
              <a:ext cx="266925" cy="218393"/>
            </a:xfrm>
            <a:prstGeom prst="rect">
              <a:avLst/>
            </a:prstGeom>
            <a:noFill/>
            <a:ln>
              <a:noFill/>
            </a:ln>
          </p:spPr>
        </p:pic>
        <p:pic>
          <p:nvPicPr>
            <p:cNvPr id="1980" name="Shape 1980"/>
            <p:cNvPicPr preferRelativeResize="0"/>
            <p:nvPr/>
          </p:nvPicPr>
          <p:blipFill>
            <a:blip r:embed="rId18">
              <a:alphaModFix/>
            </a:blip>
            <a:stretch>
              <a:fillRect/>
            </a:stretch>
          </p:blipFill>
          <p:spPr>
            <a:xfrm>
              <a:off x="6971550" y="3044249"/>
              <a:ext cx="271725" cy="223210"/>
            </a:xfrm>
            <a:prstGeom prst="rect">
              <a:avLst/>
            </a:prstGeom>
            <a:noFill/>
            <a:ln>
              <a:noFill/>
            </a:ln>
          </p:spPr>
        </p:pic>
      </p:grpSp>
      <p:grpSp>
        <p:nvGrpSpPr>
          <p:cNvPr id="1981" name="Shape 1981"/>
          <p:cNvGrpSpPr/>
          <p:nvPr/>
        </p:nvGrpSpPr>
        <p:grpSpPr>
          <a:xfrm>
            <a:off x="5775650" y="1359150"/>
            <a:ext cx="398523" cy="350700"/>
            <a:chOff x="4175425" y="1746900"/>
            <a:chExt cx="398523" cy="350700"/>
          </a:xfrm>
        </p:grpSpPr>
        <p:pic>
          <p:nvPicPr>
            <p:cNvPr id="1982" name="Shape 1982"/>
            <p:cNvPicPr preferRelativeResize="0"/>
            <p:nvPr/>
          </p:nvPicPr>
          <p:blipFill>
            <a:blip r:embed="rId16">
              <a:alphaModFix/>
            </a:blip>
            <a:stretch>
              <a:fillRect/>
            </a:stretch>
          </p:blipFill>
          <p:spPr>
            <a:xfrm>
              <a:off x="4175425" y="1746900"/>
              <a:ext cx="398523" cy="350700"/>
            </a:xfrm>
            <a:prstGeom prst="rect">
              <a:avLst/>
            </a:prstGeom>
            <a:noFill/>
            <a:ln>
              <a:noFill/>
            </a:ln>
          </p:spPr>
        </p:pic>
        <p:pic>
          <p:nvPicPr>
            <p:cNvPr id="1983" name="Shape 1983"/>
            <p:cNvPicPr preferRelativeResize="0"/>
            <p:nvPr/>
          </p:nvPicPr>
          <p:blipFill>
            <a:blip r:embed="rId17">
              <a:alphaModFix/>
            </a:blip>
            <a:stretch>
              <a:fillRect/>
            </a:stretch>
          </p:blipFill>
          <p:spPr>
            <a:xfrm>
              <a:off x="4238825" y="1836306"/>
              <a:ext cx="271725" cy="218350"/>
            </a:xfrm>
            <a:prstGeom prst="rect">
              <a:avLst/>
            </a:prstGeom>
            <a:noFill/>
            <a:ln>
              <a:noFill/>
            </a:ln>
          </p:spPr>
        </p:pic>
      </p:grpSp>
      <p:grpSp>
        <p:nvGrpSpPr>
          <p:cNvPr id="1984" name="Shape 1984"/>
          <p:cNvGrpSpPr/>
          <p:nvPr/>
        </p:nvGrpSpPr>
        <p:grpSpPr>
          <a:xfrm>
            <a:off x="5775650" y="1746900"/>
            <a:ext cx="398523" cy="350700"/>
            <a:chOff x="4175425" y="1746900"/>
            <a:chExt cx="398523" cy="350700"/>
          </a:xfrm>
        </p:grpSpPr>
        <p:pic>
          <p:nvPicPr>
            <p:cNvPr id="1985" name="Shape 1985"/>
            <p:cNvPicPr preferRelativeResize="0"/>
            <p:nvPr/>
          </p:nvPicPr>
          <p:blipFill>
            <a:blip r:embed="rId16">
              <a:alphaModFix/>
            </a:blip>
            <a:stretch>
              <a:fillRect/>
            </a:stretch>
          </p:blipFill>
          <p:spPr>
            <a:xfrm>
              <a:off x="4175425" y="1746900"/>
              <a:ext cx="398523" cy="350700"/>
            </a:xfrm>
            <a:prstGeom prst="rect">
              <a:avLst/>
            </a:prstGeom>
            <a:noFill/>
            <a:ln>
              <a:noFill/>
            </a:ln>
          </p:spPr>
        </p:pic>
        <p:pic>
          <p:nvPicPr>
            <p:cNvPr id="1986" name="Shape 1986"/>
            <p:cNvPicPr preferRelativeResize="0"/>
            <p:nvPr/>
          </p:nvPicPr>
          <p:blipFill>
            <a:blip r:embed="rId17">
              <a:alphaModFix/>
            </a:blip>
            <a:stretch>
              <a:fillRect/>
            </a:stretch>
          </p:blipFill>
          <p:spPr>
            <a:xfrm>
              <a:off x="4238825" y="1836306"/>
              <a:ext cx="271725" cy="218350"/>
            </a:xfrm>
            <a:prstGeom prst="rect">
              <a:avLst/>
            </a:prstGeom>
            <a:noFill/>
            <a:ln>
              <a:noFill/>
            </a:ln>
          </p:spPr>
        </p:pic>
      </p:grpSp>
      <p:grpSp>
        <p:nvGrpSpPr>
          <p:cNvPr id="1987" name="Shape 1987"/>
          <p:cNvGrpSpPr/>
          <p:nvPr/>
        </p:nvGrpSpPr>
        <p:grpSpPr>
          <a:xfrm>
            <a:off x="4631250" y="2547813"/>
            <a:ext cx="398523" cy="350700"/>
            <a:chOff x="4631250" y="1354825"/>
            <a:chExt cx="398523" cy="350700"/>
          </a:xfrm>
        </p:grpSpPr>
        <p:pic>
          <p:nvPicPr>
            <p:cNvPr id="1988" name="Shape 1988"/>
            <p:cNvPicPr preferRelativeResize="0"/>
            <p:nvPr/>
          </p:nvPicPr>
          <p:blipFill>
            <a:blip r:embed="rId16">
              <a:alphaModFix/>
            </a:blip>
            <a:stretch>
              <a:fillRect/>
            </a:stretch>
          </p:blipFill>
          <p:spPr>
            <a:xfrm>
              <a:off x="4631250" y="1354825"/>
              <a:ext cx="398523" cy="350700"/>
            </a:xfrm>
            <a:prstGeom prst="rect">
              <a:avLst/>
            </a:prstGeom>
            <a:noFill/>
            <a:ln>
              <a:noFill/>
            </a:ln>
          </p:spPr>
        </p:pic>
        <p:pic>
          <p:nvPicPr>
            <p:cNvPr id="1989" name="Shape 1989"/>
            <p:cNvPicPr preferRelativeResize="0"/>
            <p:nvPr/>
          </p:nvPicPr>
          <p:blipFill>
            <a:blip r:embed="rId17">
              <a:alphaModFix/>
            </a:blip>
            <a:stretch>
              <a:fillRect/>
            </a:stretch>
          </p:blipFill>
          <p:spPr>
            <a:xfrm>
              <a:off x="4694650" y="1452256"/>
              <a:ext cx="271725" cy="218350"/>
            </a:xfrm>
            <a:prstGeom prst="rect">
              <a:avLst/>
            </a:prstGeom>
            <a:noFill/>
            <a:ln>
              <a:noFill/>
            </a:ln>
          </p:spPr>
        </p:pic>
      </p:grpSp>
      <p:grpSp>
        <p:nvGrpSpPr>
          <p:cNvPr id="1990" name="Shape 1990"/>
          <p:cNvGrpSpPr/>
          <p:nvPr/>
        </p:nvGrpSpPr>
        <p:grpSpPr>
          <a:xfrm>
            <a:off x="4175425" y="2927450"/>
            <a:ext cx="398523" cy="350700"/>
            <a:chOff x="4175425" y="1746900"/>
            <a:chExt cx="398523" cy="350700"/>
          </a:xfrm>
        </p:grpSpPr>
        <p:pic>
          <p:nvPicPr>
            <p:cNvPr id="1991" name="Shape 1991"/>
            <p:cNvPicPr preferRelativeResize="0"/>
            <p:nvPr/>
          </p:nvPicPr>
          <p:blipFill>
            <a:blip r:embed="rId16">
              <a:alphaModFix/>
            </a:blip>
            <a:stretch>
              <a:fillRect/>
            </a:stretch>
          </p:blipFill>
          <p:spPr>
            <a:xfrm>
              <a:off x="4175425" y="1746900"/>
              <a:ext cx="398523" cy="350700"/>
            </a:xfrm>
            <a:prstGeom prst="rect">
              <a:avLst/>
            </a:prstGeom>
            <a:noFill/>
            <a:ln>
              <a:noFill/>
            </a:ln>
          </p:spPr>
        </p:pic>
        <p:pic>
          <p:nvPicPr>
            <p:cNvPr id="1992" name="Shape 1992"/>
            <p:cNvPicPr preferRelativeResize="0"/>
            <p:nvPr/>
          </p:nvPicPr>
          <p:blipFill>
            <a:blip r:embed="rId17">
              <a:alphaModFix/>
            </a:blip>
            <a:stretch>
              <a:fillRect/>
            </a:stretch>
          </p:blipFill>
          <p:spPr>
            <a:xfrm>
              <a:off x="4238825" y="1836306"/>
              <a:ext cx="271725" cy="218350"/>
            </a:xfrm>
            <a:prstGeom prst="rect">
              <a:avLst/>
            </a:prstGeom>
            <a:noFill/>
            <a:ln>
              <a:noFill/>
            </a:ln>
          </p:spPr>
        </p:pic>
      </p:grpSp>
      <p:pic>
        <p:nvPicPr>
          <p:cNvPr id="1993" name="Shape 1993"/>
          <p:cNvPicPr preferRelativeResize="0"/>
          <p:nvPr/>
        </p:nvPicPr>
        <p:blipFill>
          <a:blip r:embed="rId20">
            <a:alphaModFix/>
          </a:blip>
          <a:stretch>
            <a:fillRect/>
          </a:stretch>
        </p:blipFill>
        <p:spPr>
          <a:xfrm>
            <a:off x="4120995" y="1248400"/>
            <a:ext cx="522350" cy="485786"/>
          </a:xfrm>
          <a:prstGeom prst="rect">
            <a:avLst/>
          </a:prstGeom>
          <a:noFill/>
          <a:ln>
            <a:noFill/>
          </a:ln>
        </p:spPr>
      </p:pic>
      <p:grpSp>
        <p:nvGrpSpPr>
          <p:cNvPr id="1994" name="Shape 1994"/>
          <p:cNvGrpSpPr/>
          <p:nvPr/>
        </p:nvGrpSpPr>
        <p:grpSpPr>
          <a:xfrm>
            <a:off x="5323025" y="2554575"/>
            <a:ext cx="854348" cy="742775"/>
            <a:chOff x="5323025" y="2554575"/>
            <a:chExt cx="854348" cy="742775"/>
          </a:xfrm>
        </p:grpSpPr>
        <p:pic>
          <p:nvPicPr>
            <p:cNvPr id="1995" name="Shape 1995"/>
            <p:cNvPicPr preferRelativeResize="0"/>
            <p:nvPr/>
          </p:nvPicPr>
          <p:blipFill>
            <a:blip r:embed="rId16">
              <a:alphaModFix/>
            </a:blip>
            <a:stretch>
              <a:fillRect/>
            </a:stretch>
          </p:blipFill>
          <p:spPr>
            <a:xfrm>
              <a:off x="5323025" y="2558950"/>
              <a:ext cx="398523" cy="350700"/>
            </a:xfrm>
            <a:prstGeom prst="rect">
              <a:avLst/>
            </a:prstGeom>
            <a:noFill/>
            <a:ln>
              <a:noFill/>
            </a:ln>
          </p:spPr>
        </p:pic>
        <p:pic>
          <p:nvPicPr>
            <p:cNvPr id="1996" name="Shape 1996"/>
            <p:cNvPicPr preferRelativeResize="0"/>
            <p:nvPr/>
          </p:nvPicPr>
          <p:blipFill>
            <a:blip r:embed="rId16">
              <a:alphaModFix/>
            </a:blip>
            <a:stretch>
              <a:fillRect/>
            </a:stretch>
          </p:blipFill>
          <p:spPr>
            <a:xfrm>
              <a:off x="5323025" y="2946650"/>
              <a:ext cx="398523" cy="350700"/>
            </a:xfrm>
            <a:prstGeom prst="rect">
              <a:avLst/>
            </a:prstGeom>
            <a:noFill/>
            <a:ln>
              <a:noFill/>
            </a:ln>
          </p:spPr>
        </p:pic>
        <p:pic>
          <p:nvPicPr>
            <p:cNvPr id="1997" name="Shape 1997"/>
            <p:cNvPicPr preferRelativeResize="0"/>
            <p:nvPr/>
          </p:nvPicPr>
          <p:blipFill>
            <a:blip r:embed="rId16">
              <a:alphaModFix/>
            </a:blip>
            <a:stretch>
              <a:fillRect/>
            </a:stretch>
          </p:blipFill>
          <p:spPr>
            <a:xfrm>
              <a:off x="5778850" y="2554575"/>
              <a:ext cx="398523" cy="350700"/>
            </a:xfrm>
            <a:prstGeom prst="rect">
              <a:avLst/>
            </a:prstGeom>
            <a:noFill/>
            <a:ln>
              <a:noFill/>
            </a:ln>
          </p:spPr>
        </p:pic>
        <p:pic>
          <p:nvPicPr>
            <p:cNvPr id="1998" name="Shape 1998"/>
            <p:cNvPicPr preferRelativeResize="0"/>
            <p:nvPr/>
          </p:nvPicPr>
          <p:blipFill>
            <a:blip r:embed="rId16">
              <a:alphaModFix/>
            </a:blip>
            <a:stretch>
              <a:fillRect/>
            </a:stretch>
          </p:blipFill>
          <p:spPr>
            <a:xfrm>
              <a:off x="5778850" y="2942275"/>
              <a:ext cx="398523" cy="350700"/>
            </a:xfrm>
            <a:prstGeom prst="rect">
              <a:avLst/>
            </a:prstGeom>
            <a:noFill/>
            <a:ln>
              <a:noFill/>
            </a:ln>
          </p:spPr>
        </p:pic>
        <p:pic>
          <p:nvPicPr>
            <p:cNvPr id="1999" name="Shape 1999"/>
            <p:cNvPicPr preferRelativeResize="0"/>
            <p:nvPr/>
          </p:nvPicPr>
          <p:blipFill>
            <a:blip r:embed="rId17">
              <a:alphaModFix/>
            </a:blip>
            <a:stretch>
              <a:fillRect/>
            </a:stretch>
          </p:blipFill>
          <p:spPr>
            <a:xfrm>
              <a:off x="5386425" y="2654156"/>
              <a:ext cx="271725" cy="218350"/>
            </a:xfrm>
            <a:prstGeom prst="rect">
              <a:avLst/>
            </a:prstGeom>
            <a:noFill/>
            <a:ln>
              <a:noFill/>
            </a:ln>
          </p:spPr>
        </p:pic>
        <p:pic>
          <p:nvPicPr>
            <p:cNvPr id="2000" name="Shape 2000"/>
            <p:cNvPicPr preferRelativeResize="0"/>
            <p:nvPr/>
          </p:nvPicPr>
          <p:blipFill>
            <a:blip r:embed="rId17">
              <a:alphaModFix/>
            </a:blip>
            <a:stretch>
              <a:fillRect/>
            </a:stretch>
          </p:blipFill>
          <p:spPr>
            <a:xfrm>
              <a:off x="5842250" y="2654156"/>
              <a:ext cx="271725" cy="218350"/>
            </a:xfrm>
            <a:prstGeom prst="rect">
              <a:avLst/>
            </a:prstGeom>
            <a:noFill/>
            <a:ln>
              <a:noFill/>
            </a:ln>
          </p:spPr>
        </p:pic>
        <p:pic>
          <p:nvPicPr>
            <p:cNvPr id="2001" name="Shape 2001"/>
            <p:cNvPicPr preferRelativeResize="0"/>
            <p:nvPr/>
          </p:nvPicPr>
          <p:blipFill>
            <a:blip r:embed="rId21">
              <a:alphaModFix/>
            </a:blip>
            <a:stretch>
              <a:fillRect/>
            </a:stretch>
          </p:blipFill>
          <p:spPr>
            <a:xfrm>
              <a:off x="5842253" y="3031963"/>
              <a:ext cx="271722" cy="223200"/>
            </a:xfrm>
            <a:prstGeom prst="rect">
              <a:avLst/>
            </a:prstGeom>
            <a:noFill/>
            <a:ln>
              <a:noFill/>
            </a:ln>
          </p:spPr>
        </p:pic>
        <p:pic>
          <p:nvPicPr>
            <p:cNvPr id="2002" name="Shape 2002"/>
            <p:cNvPicPr preferRelativeResize="0"/>
            <p:nvPr/>
          </p:nvPicPr>
          <p:blipFill>
            <a:blip r:embed="rId22">
              <a:alphaModFix/>
            </a:blip>
            <a:stretch>
              <a:fillRect/>
            </a:stretch>
          </p:blipFill>
          <p:spPr>
            <a:xfrm>
              <a:off x="5388837" y="3039425"/>
              <a:ext cx="266900" cy="223200"/>
            </a:xfrm>
            <a:prstGeom prst="rect">
              <a:avLst/>
            </a:prstGeom>
            <a:noFill/>
            <a:ln>
              <a:noFill/>
            </a:ln>
          </p:spPr>
        </p:pic>
      </p:gr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006"/>
        <p:cNvGrpSpPr/>
        <p:nvPr/>
      </p:nvGrpSpPr>
      <p:grpSpPr>
        <a:xfrm>
          <a:off x="0" y="0"/>
          <a:ext cx="0" cy="0"/>
          <a:chOff x="0" y="0"/>
          <a:chExt cx="0" cy="0"/>
        </a:xfrm>
      </p:grpSpPr>
      <p:sp>
        <p:nvSpPr>
          <p:cNvPr id="2007" name="Shape 2007"/>
          <p:cNvSpPr txBox="1">
            <a:spLocks noGrp="1"/>
          </p:cNvSpPr>
          <p:nvPr>
            <p:ph type="title"/>
          </p:nvPr>
        </p:nvSpPr>
        <p:spPr>
          <a:xfrm>
            <a:off x="134350" y="104500"/>
            <a:ext cx="5433300" cy="3507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a:t>The Master remediates Pod failures</a:t>
            </a:r>
            <a:endParaRPr/>
          </a:p>
        </p:txBody>
      </p:sp>
      <p:pic>
        <p:nvPicPr>
          <p:cNvPr id="2008" name="Shape 2008"/>
          <p:cNvPicPr preferRelativeResize="0"/>
          <p:nvPr/>
        </p:nvPicPr>
        <p:blipFill>
          <a:blip r:embed="rId3">
            <a:alphaModFix/>
          </a:blip>
          <a:stretch>
            <a:fillRect/>
          </a:stretch>
        </p:blipFill>
        <p:spPr>
          <a:xfrm>
            <a:off x="2619875" y="1000712"/>
            <a:ext cx="4860824" cy="2561450"/>
          </a:xfrm>
          <a:prstGeom prst="rect">
            <a:avLst/>
          </a:prstGeom>
          <a:noFill/>
          <a:ln>
            <a:noFill/>
          </a:ln>
        </p:spPr>
      </p:pic>
      <p:grpSp>
        <p:nvGrpSpPr>
          <p:cNvPr id="2009" name="Shape 2009"/>
          <p:cNvGrpSpPr/>
          <p:nvPr/>
        </p:nvGrpSpPr>
        <p:grpSpPr>
          <a:xfrm>
            <a:off x="2619875" y="4108010"/>
            <a:ext cx="5682885" cy="625062"/>
            <a:chOff x="2619875" y="4085196"/>
            <a:chExt cx="5312101" cy="584279"/>
          </a:xfrm>
        </p:grpSpPr>
        <p:pic>
          <p:nvPicPr>
            <p:cNvPr id="2010" name="Shape 2010"/>
            <p:cNvPicPr preferRelativeResize="0"/>
            <p:nvPr/>
          </p:nvPicPr>
          <p:blipFill>
            <a:blip r:embed="rId4">
              <a:alphaModFix/>
            </a:blip>
            <a:stretch>
              <a:fillRect/>
            </a:stretch>
          </p:blipFill>
          <p:spPr>
            <a:xfrm>
              <a:off x="2619875" y="4085196"/>
              <a:ext cx="5312101" cy="584279"/>
            </a:xfrm>
            <a:prstGeom prst="rect">
              <a:avLst/>
            </a:prstGeom>
            <a:noFill/>
            <a:ln>
              <a:noFill/>
            </a:ln>
          </p:spPr>
        </p:pic>
        <p:pic>
          <p:nvPicPr>
            <p:cNvPr id="2011" name="Shape 2011"/>
            <p:cNvPicPr preferRelativeResize="0"/>
            <p:nvPr/>
          </p:nvPicPr>
          <p:blipFill>
            <a:blip r:embed="rId5">
              <a:alphaModFix/>
            </a:blip>
            <a:stretch>
              <a:fillRect/>
            </a:stretch>
          </p:blipFill>
          <p:spPr>
            <a:xfrm>
              <a:off x="3725891" y="4177719"/>
              <a:ext cx="3100060" cy="399250"/>
            </a:xfrm>
            <a:prstGeom prst="rect">
              <a:avLst/>
            </a:prstGeom>
            <a:noFill/>
            <a:ln>
              <a:noFill/>
            </a:ln>
          </p:spPr>
        </p:pic>
      </p:grpSp>
      <p:pic>
        <p:nvPicPr>
          <p:cNvPr id="2012" name="Shape 2012"/>
          <p:cNvPicPr preferRelativeResize="0"/>
          <p:nvPr/>
        </p:nvPicPr>
        <p:blipFill>
          <a:blip r:embed="rId6">
            <a:alphaModFix/>
          </a:blip>
          <a:stretch>
            <a:fillRect/>
          </a:stretch>
        </p:blipFill>
        <p:spPr>
          <a:xfrm>
            <a:off x="2702577" y="1152672"/>
            <a:ext cx="1311030" cy="2340423"/>
          </a:xfrm>
          <a:prstGeom prst="rect">
            <a:avLst/>
          </a:prstGeom>
          <a:noFill/>
          <a:ln>
            <a:noFill/>
          </a:ln>
        </p:spPr>
      </p:pic>
      <p:pic>
        <p:nvPicPr>
          <p:cNvPr id="2013" name="Shape 2013"/>
          <p:cNvPicPr preferRelativeResize="0"/>
          <p:nvPr/>
        </p:nvPicPr>
        <p:blipFill>
          <a:blip r:embed="rId7">
            <a:alphaModFix/>
          </a:blip>
          <a:stretch>
            <a:fillRect/>
          </a:stretch>
        </p:blipFill>
        <p:spPr>
          <a:xfrm>
            <a:off x="2770068" y="1483032"/>
            <a:ext cx="1176146" cy="316452"/>
          </a:xfrm>
          <a:prstGeom prst="rect">
            <a:avLst/>
          </a:prstGeom>
          <a:noFill/>
          <a:ln>
            <a:noFill/>
          </a:ln>
        </p:spPr>
      </p:pic>
      <p:pic>
        <p:nvPicPr>
          <p:cNvPr id="2014" name="Shape 2014"/>
          <p:cNvPicPr preferRelativeResize="0"/>
          <p:nvPr/>
        </p:nvPicPr>
        <p:blipFill>
          <a:blip r:embed="rId8">
            <a:alphaModFix/>
          </a:blip>
          <a:stretch>
            <a:fillRect/>
          </a:stretch>
        </p:blipFill>
        <p:spPr>
          <a:xfrm>
            <a:off x="2770062" y="1895763"/>
            <a:ext cx="1176059" cy="316425"/>
          </a:xfrm>
          <a:prstGeom prst="rect">
            <a:avLst/>
          </a:prstGeom>
          <a:noFill/>
          <a:ln>
            <a:noFill/>
          </a:ln>
        </p:spPr>
      </p:pic>
      <p:pic>
        <p:nvPicPr>
          <p:cNvPr id="2015" name="Shape 2015"/>
          <p:cNvPicPr preferRelativeResize="0"/>
          <p:nvPr/>
        </p:nvPicPr>
        <p:blipFill>
          <a:blip r:embed="rId9">
            <a:alphaModFix/>
          </a:blip>
          <a:stretch>
            <a:fillRect/>
          </a:stretch>
        </p:blipFill>
        <p:spPr>
          <a:xfrm>
            <a:off x="2770068" y="2308415"/>
            <a:ext cx="1176047" cy="316425"/>
          </a:xfrm>
          <a:prstGeom prst="rect">
            <a:avLst/>
          </a:prstGeom>
          <a:noFill/>
          <a:ln>
            <a:noFill/>
          </a:ln>
        </p:spPr>
      </p:pic>
      <p:pic>
        <p:nvPicPr>
          <p:cNvPr id="2016" name="Shape 2016"/>
          <p:cNvPicPr preferRelativeResize="0"/>
          <p:nvPr/>
        </p:nvPicPr>
        <p:blipFill rotWithShape="1">
          <a:blip r:embed="rId10">
            <a:alphaModFix/>
          </a:blip>
          <a:srcRect r="6085"/>
          <a:stretch/>
        </p:blipFill>
        <p:spPr>
          <a:xfrm>
            <a:off x="7554675" y="2290399"/>
            <a:ext cx="748075" cy="1261649"/>
          </a:xfrm>
          <a:prstGeom prst="rect">
            <a:avLst/>
          </a:prstGeom>
          <a:noFill/>
          <a:ln>
            <a:noFill/>
          </a:ln>
        </p:spPr>
      </p:pic>
      <p:pic>
        <p:nvPicPr>
          <p:cNvPr id="2017" name="Shape 2017"/>
          <p:cNvPicPr preferRelativeResize="0"/>
          <p:nvPr/>
        </p:nvPicPr>
        <p:blipFill>
          <a:blip r:embed="rId11">
            <a:alphaModFix/>
          </a:blip>
          <a:stretch>
            <a:fillRect/>
          </a:stretch>
        </p:blipFill>
        <p:spPr>
          <a:xfrm>
            <a:off x="2619863" y="3621523"/>
            <a:ext cx="5682899" cy="427125"/>
          </a:xfrm>
          <a:prstGeom prst="rect">
            <a:avLst/>
          </a:prstGeom>
          <a:noFill/>
          <a:ln>
            <a:noFill/>
          </a:ln>
        </p:spPr>
      </p:pic>
      <p:pic>
        <p:nvPicPr>
          <p:cNvPr id="2018" name="Shape 2018"/>
          <p:cNvPicPr preferRelativeResize="0"/>
          <p:nvPr/>
        </p:nvPicPr>
        <p:blipFill>
          <a:blip r:embed="rId12">
            <a:alphaModFix/>
          </a:blip>
          <a:stretch>
            <a:fillRect/>
          </a:stretch>
        </p:blipFill>
        <p:spPr>
          <a:xfrm>
            <a:off x="2770068" y="2721080"/>
            <a:ext cx="1176140" cy="316450"/>
          </a:xfrm>
          <a:prstGeom prst="rect">
            <a:avLst/>
          </a:prstGeom>
          <a:noFill/>
          <a:ln>
            <a:noFill/>
          </a:ln>
        </p:spPr>
      </p:pic>
      <p:pic>
        <p:nvPicPr>
          <p:cNvPr id="2019" name="Shape 2019"/>
          <p:cNvPicPr preferRelativeResize="0"/>
          <p:nvPr/>
        </p:nvPicPr>
        <p:blipFill>
          <a:blip r:embed="rId13">
            <a:alphaModFix/>
          </a:blip>
          <a:stretch>
            <a:fillRect/>
          </a:stretch>
        </p:blipFill>
        <p:spPr>
          <a:xfrm>
            <a:off x="5248350" y="2350282"/>
            <a:ext cx="988916" cy="1142748"/>
          </a:xfrm>
          <a:prstGeom prst="rect">
            <a:avLst/>
          </a:prstGeom>
          <a:noFill/>
          <a:ln>
            <a:noFill/>
          </a:ln>
        </p:spPr>
      </p:pic>
      <p:pic>
        <p:nvPicPr>
          <p:cNvPr id="2020" name="Shape 2020"/>
          <p:cNvPicPr preferRelativeResize="0"/>
          <p:nvPr/>
        </p:nvPicPr>
        <p:blipFill>
          <a:blip r:embed="rId13">
            <a:alphaModFix/>
          </a:blip>
          <a:stretch>
            <a:fillRect/>
          </a:stretch>
        </p:blipFill>
        <p:spPr>
          <a:xfrm>
            <a:off x="4112666" y="1152643"/>
            <a:ext cx="988916" cy="1142748"/>
          </a:xfrm>
          <a:prstGeom prst="rect">
            <a:avLst/>
          </a:prstGeom>
          <a:noFill/>
          <a:ln>
            <a:noFill/>
          </a:ln>
        </p:spPr>
      </p:pic>
      <p:pic>
        <p:nvPicPr>
          <p:cNvPr id="2021" name="Shape 2021"/>
          <p:cNvPicPr preferRelativeResize="0"/>
          <p:nvPr/>
        </p:nvPicPr>
        <p:blipFill>
          <a:blip r:embed="rId13">
            <a:alphaModFix/>
          </a:blip>
          <a:stretch>
            <a:fillRect/>
          </a:stretch>
        </p:blipFill>
        <p:spPr>
          <a:xfrm>
            <a:off x="5248350" y="1146849"/>
            <a:ext cx="988916" cy="1142748"/>
          </a:xfrm>
          <a:prstGeom prst="rect">
            <a:avLst/>
          </a:prstGeom>
          <a:noFill/>
          <a:ln>
            <a:noFill/>
          </a:ln>
        </p:spPr>
      </p:pic>
      <p:pic>
        <p:nvPicPr>
          <p:cNvPr id="2022" name="Shape 2022"/>
          <p:cNvPicPr preferRelativeResize="0"/>
          <p:nvPr/>
        </p:nvPicPr>
        <p:blipFill>
          <a:blip r:embed="rId13">
            <a:alphaModFix/>
          </a:blip>
          <a:stretch>
            <a:fillRect/>
          </a:stretch>
        </p:blipFill>
        <p:spPr>
          <a:xfrm>
            <a:off x="4112666" y="2356076"/>
            <a:ext cx="988916" cy="1142748"/>
          </a:xfrm>
          <a:prstGeom prst="rect">
            <a:avLst/>
          </a:prstGeom>
          <a:noFill/>
          <a:ln>
            <a:noFill/>
          </a:ln>
        </p:spPr>
      </p:pic>
      <p:pic>
        <p:nvPicPr>
          <p:cNvPr id="2023" name="Shape 2023"/>
          <p:cNvPicPr preferRelativeResize="0"/>
          <p:nvPr/>
        </p:nvPicPr>
        <p:blipFill>
          <a:blip r:embed="rId13">
            <a:alphaModFix/>
          </a:blip>
          <a:stretch>
            <a:fillRect/>
          </a:stretch>
        </p:blipFill>
        <p:spPr>
          <a:xfrm>
            <a:off x="6384034" y="1146849"/>
            <a:ext cx="988916" cy="1142748"/>
          </a:xfrm>
          <a:prstGeom prst="rect">
            <a:avLst/>
          </a:prstGeom>
          <a:noFill/>
          <a:ln>
            <a:noFill/>
          </a:ln>
        </p:spPr>
      </p:pic>
      <p:pic>
        <p:nvPicPr>
          <p:cNvPr id="2024" name="Shape 2024"/>
          <p:cNvPicPr preferRelativeResize="0"/>
          <p:nvPr/>
        </p:nvPicPr>
        <p:blipFill>
          <a:blip r:embed="rId14">
            <a:alphaModFix/>
          </a:blip>
          <a:stretch>
            <a:fillRect/>
          </a:stretch>
        </p:blipFill>
        <p:spPr>
          <a:xfrm>
            <a:off x="4628056" y="1743625"/>
            <a:ext cx="398525" cy="346097"/>
          </a:xfrm>
          <a:prstGeom prst="rect">
            <a:avLst/>
          </a:prstGeom>
          <a:noFill/>
          <a:ln>
            <a:noFill/>
          </a:ln>
        </p:spPr>
      </p:pic>
      <p:pic>
        <p:nvPicPr>
          <p:cNvPr id="2025" name="Shape 2025"/>
          <p:cNvPicPr preferRelativeResize="0"/>
          <p:nvPr/>
        </p:nvPicPr>
        <p:blipFill>
          <a:blip r:embed="rId15">
            <a:alphaModFix/>
          </a:blip>
          <a:stretch>
            <a:fillRect/>
          </a:stretch>
        </p:blipFill>
        <p:spPr>
          <a:xfrm>
            <a:off x="4175425" y="1353513"/>
            <a:ext cx="398525" cy="346071"/>
          </a:xfrm>
          <a:prstGeom prst="rect">
            <a:avLst/>
          </a:prstGeom>
          <a:noFill/>
          <a:ln>
            <a:noFill/>
          </a:ln>
        </p:spPr>
      </p:pic>
      <p:pic>
        <p:nvPicPr>
          <p:cNvPr id="2026" name="Shape 2026"/>
          <p:cNvPicPr preferRelativeResize="0"/>
          <p:nvPr/>
        </p:nvPicPr>
        <p:blipFill>
          <a:blip r:embed="rId14">
            <a:alphaModFix/>
          </a:blip>
          <a:stretch>
            <a:fillRect/>
          </a:stretch>
        </p:blipFill>
        <p:spPr>
          <a:xfrm>
            <a:off x="4175431" y="2550113"/>
            <a:ext cx="398525" cy="346097"/>
          </a:xfrm>
          <a:prstGeom prst="rect">
            <a:avLst/>
          </a:prstGeom>
          <a:noFill/>
          <a:ln>
            <a:noFill/>
          </a:ln>
        </p:spPr>
      </p:pic>
      <p:pic>
        <p:nvPicPr>
          <p:cNvPr id="2027" name="Shape 2027"/>
          <p:cNvPicPr preferRelativeResize="0"/>
          <p:nvPr/>
        </p:nvPicPr>
        <p:blipFill>
          <a:blip r:embed="rId15">
            <a:alphaModFix/>
          </a:blip>
          <a:stretch>
            <a:fillRect/>
          </a:stretch>
        </p:blipFill>
        <p:spPr>
          <a:xfrm>
            <a:off x="4628050" y="2925825"/>
            <a:ext cx="398525" cy="346071"/>
          </a:xfrm>
          <a:prstGeom prst="rect">
            <a:avLst/>
          </a:prstGeom>
          <a:noFill/>
          <a:ln>
            <a:noFill/>
          </a:ln>
        </p:spPr>
      </p:pic>
      <p:pic>
        <p:nvPicPr>
          <p:cNvPr id="2028" name="Shape 2028"/>
          <p:cNvPicPr preferRelativeResize="0"/>
          <p:nvPr/>
        </p:nvPicPr>
        <p:blipFill>
          <a:blip r:embed="rId14">
            <a:alphaModFix/>
          </a:blip>
          <a:stretch>
            <a:fillRect/>
          </a:stretch>
        </p:blipFill>
        <p:spPr>
          <a:xfrm>
            <a:off x="5314431" y="1736825"/>
            <a:ext cx="398525" cy="346097"/>
          </a:xfrm>
          <a:prstGeom prst="rect">
            <a:avLst/>
          </a:prstGeom>
          <a:noFill/>
          <a:ln>
            <a:noFill/>
          </a:ln>
        </p:spPr>
      </p:pic>
      <p:pic>
        <p:nvPicPr>
          <p:cNvPr id="2029" name="Shape 2029"/>
          <p:cNvPicPr preferRelativeResize="0"/>
          <p:nvPr/>
        </p:nvPicPr>
        <p:blipFill>
          <a:blip r:embed="rId15">
            <a:alphaModFix/>
          </a:blip>
          <a:stretch>
            <a:fillRect/>
          </a:stretch>
        </p:blipFill>
        <p:spPr>
          <a:xfrm>
            <a:off x="5314425" y="1361463"/>
            <a:ext cx="398525" cy="346071"/>
          </a:xfrm>
          <a:prstGeom prst="rect">
            <a:avLst/>
          </a:prstGeom>
          <a:noFill/>
          <a:ln>
            <a:noFill/>
          </a:ln>
        </p:spPr>
      </p:pic>
      <p:grpSp>
        <p:nvGrpSpPr>
          <p:cNvPr id="2030" name="Shape 2030"/>
          <p:cNvGrpSpPr/>
          <p:nvPr/>
        </p:nvGrpSpPr>
        <p:grpSpPr>
          <a:xfrm>
            <a:off x="4175425" y="1746900"/>
            <a:ext cx="398523" cy="350700"/>
            <a:chOff x="4175425" y="1746900"/>
            <a:chExt cx="398523" cy="350700"/>
          </a:xfrm>
        </p:grpSpPr>
        <p:pic>
          <p:nvPicPr>
            <p:cNvPr id="2031" name="Shape 2031"/>
            <p:cNvPicPr preferRelativeResize="0"/>
            <p:nvPr/>
          </p:nvPicPr>
          <p:blipFill>
            <a:blip r:embed="rId16">
              <a:alphaModFix/>
            </a:blip>
            <a:stretch>
              <a:fillRect/>
            </a:stretch>
          </p:blipFill>
          <p:spPr>
            <a:xfrm>
              <a:off x="4175425" y="1746900"/>
              <a:ext cx="398523" cy="350700"/>
            </a:xfrm>
            <a:prstGeom prst="rect">
              <a:avLst/>
            </a:prstGeom>
            <a:noFill/>
            <a:ln>
              <a:noFill/>
            </a:ln>
          </p:spPr>
        </p:pic>
        <p:pic>
          <p:nvPicPr>
            <p:cNvPr id="2032" name="Shape 2032"/>
            <p:cNvPicPr preferRelativeResize="0"/>
            <p:nvPr/>
          </p:nvPicPr>
          <p:blipFill>
            <a:blip r:embed="rId17">
              <a:alphaModFix/>
            </a:blip>
            <a:stretch>
              <a:fillRect/>
            </a:stretch>
          </p:blipFill>
          <p:spPr>
            <a:xfrm>
              <a:off x="4238825" y="1836306"/>
              <a:ext cx="271725" cy="218350"/>
            </a:xfrm>
            <a:prstGeom prst="rect">
              <a:avLst/>
            </a:prstGeom>
            <a:noFill/>
            <a:ln>
              <a:noFill/>
            </a:ln>
          </p:spPr>
        </p:pic>
      </p:grpSp>
      <p:grpSp>
        <p:nvGrpSpPr>
          <p:cNvPr id="2033" name="Shape 2033"/>
          <p:cNvGrpSpPr/>
          <p:nvPr/>
        </p:nvGrpSpPr>
        <p:grpSpPr>
          <a:xfrm>
            <a:off x="4631250" y="1354825"/>
            <a:ext cx="398523" cy="350700"/>
            <a:chOff x="4631250" y="1354825"/>
            <a:chExt cx="398523" cy="350700"/>
          </a:xfrm>
        </p:grpSpPr>
        <p:pic>
          <p:nvPicPr>
            <p:cNvPr id="2034" name="Shape 2034"/>
            <p:cNvPicPr preferRelativeResize="0"/>
            <p:nvPr/>
          </p:nvPicPr>
          <p:blipFill>
            <a:blip r:embed="rId16">
              <a:alphaModFix/>
            </a:blip>
            <a:stretch>
              <a:fillRect/>
            </a:stretch>
          </p:blipFill>
          <p:spPr>
            <a:xfrm>
              <a:off x="4631250" y="1354825"/>
              <a:ext cx="398523" cy="350700"/>
            </a:xfrm>
            <a:prstGeom prst="rect">
              <a:avLst/>
            </a:prstGeom>
            <a:noFill/>
            <a:ln>
              <a:noFill/>
            </a:ln>
          </p:spPr>
        </p:pic>
        <p:pic>
          <p:nvPicPr>
            <p:cNvPr id="2035" name="Shape 2035"/>
            <p:cNvPicPr preferRelativeResize="0"/>
            <p:nvPr/>
          </p:nvPicPr>
          <p:blipFill>
            <a:blip r:embed="rId17">
              <a:alphaModFix/>
            </a:blip>
            <a:stretch>
              <a:fillRect/>
            </a:stretch>
          </p:blipFill>
          <p:spPr>
            <a:xfrm>
              <a:off x="4694650" y="1452256"/>
              <a:ext cx="271725" cy="218350"/>
            </a:xfrm>
            <a:prstGeom prst="rect">
              <a:avLst/>
            </a:prstGeom>
            <a:noFill/>
            <a:ln>
              <a:noFill/>
            </a:ln>
          </p:spPr>
        </p:pic>
      </p:grpSp>
      <p:grpSp>
        <p:nvGrpSpPr>
          <p:cNvPr id="2036" name="Shape 2036"/>
          <p:cNvGrpSpPr/>
          <p:nvPr/>
        </p:nvGrpSpPr>
        <p:grpSpPr>
          <a:xfrm>
            <a:off x="6890975" y="1734525"/>
            <a:ext cx="398523" cy="350700"/>
            <a:chOff x="6890975" y="1734525"/>
            <a:chExt cx="398523" cy="350700"/>
          </a:xfrm>
        </p:grpSpPr>
        <p:pic>
          <p:nvPicPr>
            <p:cNvPr id="2037" name="Shape 2037"/>
            <p:cNvPicPr preferRelativeResize="0"/>
            <p:nvPr/>
          </p:nvPicPr>
          <p:blipFill>
            <a:blip r:embed="rId16">
              <a:alphaModFix/>
            </a:blip>
            <a:stretch>
              <a:fillRect/>
            </a:stretch>
          </p:blipFill>
          <p:spPr>
            <a:xfrm>
              <a:off x="6890975" y="1734525"/>
              <a:ext cx="398523" cy="350700"/>
            </a:xfrm>
            <a:prstGeom prst="rect">
              <a:avLst/>
            </a:prstGeom>
            <a:noFill/>
            <a:ln>
              <a:noFill/>
            </a:ln>
          </p:spPr>
        </p:pic>
        <p:pic>
          <p:nvPicPr>
            <p:cNvPr id="2038" name="Shape 2038"/>
            <p:cNvPicPr preferRelativeResize="0"/>
            <p:nvPr/>
          </p:nvPicPr>
          <p:blipFill>
            <a:blip r:embed="rId18">
              <a:alphaModFix/>
            </a:blip>
            <a:stretch>
              <a:fillRect/>
            </a:stretch>
          </p:blipFill>
          <p:spPr>
            <a:xfrm>
              <a:off x="6954375" y="1833011"/>
              <a:ext cx="271725" cy="223210"/>
            </a:xfrm>
            <a:prstGeom prst="rect">
              <a:avLst/>
            </a:prstGeom>
            <a:noFill/>
            <a:ln>
              <a:noFill/>
            </a:ln>
          </p:spPr>
        </p:pic>
      </p:grpSp>
      <p:grpSp>
        <p:nvGrpSpPr>
          <p:cNvPr id="2039" name="Shape 2039"/>
          <p:cNvGrpSpPr/>
          <p:nvPr/>
        </p:nvGrpSpPr>
        <p:grpSpPr>
          <a:xfrm>
            <a:off x="6435150" y="1351200"/>
            <a:ext cx="398523" cy="350700"/>
            <a:chOff x="6435150" y="1351200"/>
            <a:chExt cx="398523" cy="350700"/>
          </a:xfrm>
        </p:grpSpPr>
        <p:pic>
          <p:nvPicPr>
            <p:cNvPr id="2040" name="Shape 2040"/>
            <p:cNvPicPr preferRelativeResize="0"/>
            <p:nvPr/>
          </p:nvPicPr>
          <p:blipFill>
            <a:blip r:embed="rId16">
              <a:alphaModFix/>
            </a:blip>
            <a:stretch>
              <a:fillRect/>
            </a:stretch>
          </p:blipFill>
          <p:spPr>
            <a:xfrm>
              <a:off x="6435150" y="1351200"/>
              <a:ext cx="398523" cy="350700"/>
            </a:xfrm>
            <a:prstGeom prst="rect">
              <a:avLst/>
            </a:prstGeom>
            <a:noFill/>
            <a:ln>
              <a:noFill/>
            </a:ln>
          </p:spPr>
        </p:pic>
        <p:pic>
          <p:nvPicPr>
            <p:cNvPr id="2041" name="Shape 2041"/>
            <p:cNvPicPr preferRelativeResize="0"/>
            <p:nvPr/>
          </p:nvPicPr>
          <p:blipFill>
            <a:blip r:embed="rId19">
              <a:alphaModFix/>
            </a:blip>
            <a:stretch>
              <a:fillRect/>
            </a:stretch>
          </p:blipFill>
          <p:spPr>
            <a:xfrm>
              <a:off x="6500944" y="1442401"/>
              <a:ext cx="266925" cy="218393"/>
            </a:xfrm>
            <a:prstGeom prst="rect">
              <a:avLst/>
            </a:prstGeom>
            <a:noFill/>
            <a:ln>
              <a:noFill/>
            </a:ln>
          </p:spPr>
        </p:pic>
      </p:grpSp>
      <p:grpSp>
        <p:nvGrpSpPr>
          <p:cNvPr id="2042" name="Shape 2042"/>
          <p:cNvGrpSpPr/>
          <p:nvPr/>
        </p:nvGrpSpPr>
        <p:grpSpPr>
          <a:xfrm>
            <a:off x="6435150" y="1738900"/>
            <a:ext cx="398523" cy="350700"/>
            <a:chOff x="6435150" y="1738900"/>
            <a:chExt cx="398523" cy="350700"/>
          </a:xfrm>
        </p:grpSpPr>
        <p:pic>
          <p:nvPicPr>
            <p:cNvPr id="2043" name="Shape 2043"/>
            <p:cNvPicPr preferRelativeResize="0"/>
            <p:nvPr/>
          </p:nvPicPr>
          <p:blipFill>
            <a:blip r:embed="rId16">
              <a:alphaModFix/>
            </a:blip>
            <a:stretch>
              <a:fillRect/>
            </a:stretch>
          </p:blipFill>
          <p:spPr>
            <a:xfrm>
              <a:off x="6435150" y="1738900"/>
              <a:ext cx="398523" cy="350700"/>
            </a:xfrm>
            <a:prstGeom prst="rect">
              <a:avLst/>
            </a:prstGeom>
            <a:noFill/>
            <a:ln>
              <a:noFill/>
            </a:ln>
          </p:spPr>
        </p:pic>
        <p:pic>
          <p:nvPicPr>
            <p:cNvPr id="2044" name="Shape 2044"/>
            <p:cNvPicPr preferRelativeResize="0"/>
            <p:nvPr/>
          </p:nvPicPr>
          <p:blipFill>
            <a:blip r:embed="rId17">
              <a:alphaModFix/>
            </a:blip>
            <a:stretch>
              <a:fillRect/>
            </a:stretch>
          </p:blipFill>
          <p:spPr>
            <a:xfrm>
              <a:off x="6498538" y="1837631"/>
              <a:ext cx="271725" cy="218350"/>
            </a:xfrm>
            <a:prstGeom prst="rect">
              <a:avLst/>
            </a:prstGeom>
            <a:noFill/>
            <a:ln>
              <a:noFill/>
            </a:ln>
          </p:spPr>
        </p:pic>
      </p:grpSp>
      <p:grpSp>
        <p:nvGrpSpPr>
          <p:cNvPr id="2045" name="Shape 2045"/>
          <p:cNvGrpSpPr/>
          <p:nvPr/>
        </p:nvGrpSpPr>
        <p:grpSpPr>
          <a:xfrm>
            <a:off x="6890975" y="1346825"/>
            <a:ext cx="398523" cy="350700"/>
            <a:chOff x="6890975" y="1346825"/>
            <a:chExt cx="398523" cy="350700"/>
          </a:xfrm>
        </p:grpSpPr>
        <p:pic>
          <p:nvPicPr>
            <p:cNvPr id="2046" name="Shape 2046"/>
            <p:cNvPicPr preferRelativeResize="0"/>
            <p:nvPr/>
          </p:nvPicPr>
          <p:blipFill>
            <a:blip r:embed="rId16">
              <a:alphaModFix/>
            </a:blip>
            <a:stretch>
              <a:fillRect/>
            </a:stretch>
          </p:blipFill>
          <p:spPr>
            <a:xfrm>
              <a:off x="6890975" y="1346825"/>
              <a:ext cx="398523" cy="350700"/>
            </a:xfrm>
            <a:prstGeom prst="rect">
              <a:avLst/>
            </a:prstGeom>
            <a:noFill/>
            <a:ln>
              <a:noFill/>
            </a:ln>
          </p:spPr>
        </p:pic>
        <p:pic>
          <p:nvPicPr>
            <p:cNvPr id="2047" name="Shape 2047"/>
            <p:cNvPicPr preferRelativeResize="0"/>
            <p:nvPr/>
          </p:nvPicPr>
          <p:blipFill>
            <a:blip r:embed="rId17">
              <a:alphaModFix/>
            </a:blip>
            <a:stretch>
              <a:fillRect/>
            </a:stretch>
          </p:blipFill>
          <p:spPr>
            <a:xfrm>
              <a:off x="6954363" y="1442431"/>
              <a:ext cx="271725" cy="218350"/>
            </a:xfrm>
            <a:prstGeom prst="rect">
              <a:avLst/>
            </a:prstGeom>
            <a:noFill/>
            <a:ln>
              <a:noFill/>
            </a:ln>
          </p:spPr>
        </p:pic>
      </p:grpSp>
      <p:grpSp>
        <p:nvGrpSpPr>
          <p:cNvPr id="2048" name="Shape 2048"/>
          <p:cNvGrpSpPr/>
          <p:nvPr/>
        </p:nvGrpSpPr>
        <p:grpSpPr>
          <a:xfrm>
            <a:off x="6384034" y="2350282"/>
            <a:ext cx="988916" cy="1142748"/>
            <a:chOff x="6384034" y="2350282"/>
            <a:chExt cx="988916" cy="1142748"/>
          </a:xfrm>
        </p:grpSpPr>
        <p:pic>
          <p:nvPicPr>
            <p:cNvPr id="2049" name="Shape 2049"/>
            <p:cNvPicPr preferRelativeResize="0"/>
            <p:nvPr/>
          </p:nvPicPr>
          <p:blipFill>
            <a:blip r:embed="rId13">
              <a:alphaModFix/>
            </a:blip>
            <a:stretch>
              <a:fillRect/>
            </a:stretch>
          </p:blipFill>
          <p:spPr>
            <a:xfrm>
              <a:off x="6384034" y="2350282"/>
              <a:ext cx="988916" cy="1142748"/>
            </a:xfrm>
            <a:prstGeom prst="rect">
              <a:avLst/>
            </a:prstGeom>
            <a:noFill/>
            <a:ln>
              <a:noFill/>
            </a:ln>
          </p:spPr>
        </p:pic>
        <p:pic>
          <p:nvPicPr>
            <p:cNvPr id="2050" name="Shape 2050"/>
            <p:cNvPicPr preferRelativeResize="0"/>
            <p:nvPr/>
          </p:nvPicPr>
          <p:blipFill>
            <a:blip r:embed="rId16">
              <a:alphaModFix/>
            </a:blip>
            <a:stretch>
              <a:fillRect/>
            </a:stretch>
          </p:blipFill>
          <p:spPr>
            <a:xfrm>
              <a:off x="6452325" y="2564550"/>
              <a:ext cx="398523" cy="350700"/>
            </a:xfrm>
            <a:prstGeom prst="rect">
              <a:avLst/>
            </a:prstGeom>
            <a:noFill/>
            <a:ln>
              <a:noFill/>
            </a:ln>
          </p:spPr>
        </p:pic>
        <p:pic>
          <p:nvPicPr>
            <p:cNvPr id="2051" name="Shape 2051"/>
            <p:cNvPicPr preferRelativeResize="0"/>
            <p:nvPr/>
          </p:nvPicPr>
          <p:blipFill>
            <a:blip r:embed="rId16">
              <a:alphaModFix/>
            </a:blip>
            <a:stretch>
              <a:fillRect/>
            </a:stretch>
          </p:blipFill>
          <p:spPr>
            <a:xfrm>
              <a:off x="6452325" y="2952250"/>
              <a:ext cx="398523" cy="350700"/>
            </a:xfrm>
            <a:prstGeom prst="rect">
              <a:avLst/>
            </a:prstGeom>
            <a:noFill/>
            <a:ln>
              <a:noFill/>
            </a:ln>
          </p:spPr>
        </p:pic>
        <p:pic>
          <p:nvPicPr>
            <p:cNvPr id="2052" name="Shape 2052"/>
            <p:cNvPicPr preferRelativeResize="0"/>
            <p:nvPr/>
          </p:nvPicPr>
          <p:blipFill>
            <a:blip r:embed="rId16">
              <a:alphaModFix/>
            </a:blip>
            <a:stretch>
              <a:fillRect/>
            </a:stretch>
          </p:blipFill>
          <p:spPr>
            <a:xfrm>
              <a:off x="6908150" y="2560175"/>
              <a:ext cx="398523" cy="350700"/>
            </a:xfrm>
            <a:prstGeom prst="rect">
              <a:avLst/>
            </a:prstGeom>
            <a:noFill/>
            <a:ln>
              <a:noFill/>
            </a:ln>
          </p:spPr>
        </p:pic>
        <p:pic>
          <p:nvPicPr>
            <p:cNvPr id="2053" name="Shape 2053"/>
            <p:cNvPicPr preferRelativeResize="0"/>
            <p:nvPr/>
          </p:nvPicPr>
          <p:blipFill>
            <a:blip r:embed="rId16">
              <a:alphaModFix/>
            </a:blip>
            <a:stretch>
              <a:fillRect/>
            </a:stretch>
          </p:blipFill>
          <p:spPr>
            <a:xfrm>
              <a:off x="6908150" y="2947875"/>
              <a:ext cx="398523" cy="350700"/>
            </a:xfrm>
            <a:prstGeom prst="rect">
              <a:avLst/>
            </a:prstGeom>
            <a:noFill/>
            <a:ln>
              <a:noFill/>
            </a:ln>
          </p:spPr>
        </p:pic>
        <p:pic>
          <p:nvPicPr>
            <p:cNvPr id="2054" name="Shape 2054"/>
            <p:cNvPicPr preferRelativeResize="0"/>
            <p:nvPr/>
          </p:nvPicPr>
          <p:blipFill>
            <a:blip r:embed="rId17">
              <a:alphaModFix/>
            </a:blip>
            <a:stretch>
              <a:fillRect/>
            </a:stretch>
          </p:blipFill>
          <p:spPr>
            <a:xfrm>
              <a:off x="6507788" y="2654156"/>
              <a:ext cx="271725" cy="218350"/>
            </a:xfrm>
            <a:prstGeom prst="rect">
              <a:avLst/>
            </a:prstGeom>
            <a:noFill/>
            <a:ln>
              <a:noFill/>
            </a:ln>
          </p:spPr>
        </p:pic>
        <p:pic>
          <p:nvPicPr>
            <p:cNvPr id="2055" name="Shape 2055"/>
            <p:cNvPicPr preferRelativeResize="0"/>
            <p:nvPr/>
          </p:nvPicPr>
          <p:blipFill>
            <a:blip r:embed="rId17">
              <a:alphaModFix/>
            </a:blip>
            <a:stretch>
              <a:fillRect/>
            </a:stretch>
          </p:blipFill>
          <p:spPr>
            <a:xfrm>
              <a:off x="6971538" y="2654156"/>
              <a:ext cx="271725" cy="218350"/>
            </a:xfrm>
            <a:prstGeom prst="rect">
              <a:avLst/>
            </a:prstGeom>
            <a:noFill/>
            <a:ln>
              <a:noFill/>
            </a:ln>
          </p:spPr>
        </p:pic>
        <p:pic>
          <p:nvPicPr>
            <p:cNvPr id="2056" name="Shape 2056"/>
            <p:cNvPicPr preferRelativeResize="0"/>
            <p:nvPr/>
          </p:nvPicPr>
          <p:blipFill>
            <a:blip r:embed="rId19">
              <a:alphaModFix/>
            </a:blip>
            <a:stretch>
              <a:fillRect/>
            </a:stretch>
          </p:blipFill>
          <p:spPr>
            <a:xfrm>
              <a:off x="6513394" y="3046651"/>
              <a:ext cx="266925" cy="218393"/>
            </a:xfrm>
            <a:prstGeom prst="rect">
              <a:avLst/>
            </a:prstGeom>
            <a:noFill/>
            <a:ln>
              <a:noFill/>
            </a:ln>
          </p:spPr>
        </p:pic>
        <p:pic>
          <p:nvPicPr>
            <p:cNvPr id="2057" name="Shape 2057"/>
            <p:cNvPicPr preferRelativeResize="0"/>
            <p:nvPr/>
          </p:nvPicPr>
          <p:blipFill>
            <a:blip r:embed="rId18">
              <a:alphaModFix/>
            </a:blip>
            <a:stretch>
              <a:fillRect/>
            </a:stretch>
          </p:blipFill>
          <p:spPr>
            <a:xfrm>
              <a:off x="6971550" y="3044249"/>
              <a:ext cx="271725" cy="223210"/>
            </a:xfrm>
            <a:prstGeom prst="rect">
              <a:avLst/>
            </a:prstGeom>
            <a:noFill/>
            <a:ln>
              <a:noFill/>
            </a:ln>
          </p:spPr>
        </p:pic>
      </p:grpSp>
      <p:grpSp>
        <p:nvGrpSpPr>
          <p:cNvPr id="2058" name="Shape 2058"/>
          <p:cNvGrpSpPr/>
          <p:nvPr/>
        </p:nvGrpSpPr>
        <p:grpSpPr>
          <a:xfrm>
            <a:off x="5775650" y="1359150"/>
            <a:ext cx="398523" cy="350700"/>
            <a:chOff x="4175425" y="1746900"/>
            <a:chExt cx="398523" cy="350700"/>
          </a:xfrm>
        </p:grpSpPr>
        <p:pic>
          <p:nvPicPr>
            <p:cNvPr id="2059" name="Shape 2059"/>
            <p:cNvPicPr preferRelativeResize="0"/>
            <p:nvPr/>
          </p:nvPicPr>
          <p:blipFill>
            <a:blip r:embed="rId16">
              <a:alphaModFix/>
            </a:blip>
            <a:stretch>
              <a:fillRect/>
            </a:stretch>
          </p:blipFill>
          <p:spPr>
            <a:xfrm>
              <a:off x="4175425" y="1746900"/>
              <a:ext cx="398523" cy="350700"/>
            </a:xfrm>
            <a:prstGeom prst="rect">
              <a:avLst/>
            </a:prstGeom>
            <a:noFill/>
            <a:ln>
              <a:noFill/>
            </a:ln>
          </p:spPr>
        </p:pic>
        <p:pic>
          <p:nvPicPr>
            <p:cNvPr id="2060" name="Shape 2060"/>
            <p:cNvPicPr preferRelativeResize="0"/>
            <p:nvPr/>
          </p:nvPicPr>
          <p:blipFill>
            <a:blip r:embed="rId17">
              <a:alphaModFix/>
            </a:blip>
            <a:stretch>
              <a:fillRect/>
            </a:stretch>
          </p:blipFill>
          <p:spPr>
            <a:xfrm>
              <a:off x="4238825" y="1836306"/>
              <a:ext cx="271725" cy="218350"/>
            </a:xfrm>
            <a:prstGeom prst="rect">
              <a:avLst/>
            </a:prstGeom>
            <a:noFill/>
            <a:ln>
              <a:noFill/>
            </a:ln>
          </p:spPr>
        </p:pic>
      </p:grpSp>
      <p:grpSp>
        <p:nvGrpSpPr>
          <p:cNvPr id="2061" name="Shape 2061"/>
          <p:cNvGrpSpPr/>
          <p:nvPr/>
        </p:nvGrpSpPr>
        <p:grpSpPr>
          <a:xfrm>
            <a:off x="5775650" y="1746900"/>
            <a:ext cx="398523" cy="350700"/>
            <a:chOff x="4175425" y="1746900"/>
            <a:chExt cx="398523" cy="350700"/>
          </a:xfrm>
        </p:grpSpPr>
        <p:pic>
          <p:nvPicPr>
            <p:cNvPr id="2062" name="Shape 2062"/>
            <p:cNvPicPr preferRelativeResize="0"/>
            <p:nvPr/>
          </p:nvPicPr>
          <p:blipFill>
            <a:blip r:embed="rId16">
              <a:alphaModFix/>
            </a:blip>
            <a:stretch>
              <a:fillRect/>
            </a:stretch>
          </p:blipFill>
          <p:spPr>
            <a:xfrm>
              <a:off x="4175425" y="1746900"/>
              <a:ext cx="398523" cy="350700"/>
            </a:xfrm>
            <a:prstGeom prst="rect">
              <a:avLst/>
            </a:prstGeom>
            <a:noFill/>
            <a:ln>
              <a:noFill/>
            </a:ln>
          </p:spPr>
        </p:pic>
        <p:pic>
          <p:nvPicPr>
            <p:cNvPr id="2063" name="Shape 2063"/>
            <p:cNvPicPr preferRelativeResize="0"/>
            <p:nvPr/>
          </p:nvPicPr>
          <p:blipFill>
            <a:blip r:embed="rId17">
              <a:alphaModFix/>
            </a:blip>
            <a:stretch>
              <a:fillRect/>
            </a:stretch>
          </p:blipFill>
          <p:spPr>
            <a:xfrm>
              <a:off x="4238825" y="1836306"/>
              <a:ext cx="271725" cy="218350"/>
            </a:xfrm>
            <a:prstGeom prst="rect">
              <a:avLst/>
            </a:prstGeom>
            <a:noFill/>
            <a:ln>
              <a:noFill/>
            </a:ln>
          </p:spPr>
        </p:pic>
      </p:grpSp>
      <p:grpSp>
        <p:nvGrpSpPr>
          <p:cNvPr id="2064" name="Shape 2064"/>
          <p:cNvGrpSpPr/>
          <p:nvPr/>
        </p:nvGrpSpPr>
        <p:grpSpPr>
          <a:xfrm>
            <a:off x="4631250" y="2547813"/>
            <a:ext cx="398523" cy="350700"/>
            <a:chOff x="4631250" y="1354825"/>
            <a:chExt cx="398523" cy="350700"/>
          </a:xfrm>
        </p:grpSpPr>
        <p:pic>
          <p:nvPicPr>
            <p:cNvPr id="2065" name="Shape 2065"/>
            <p:cNvPicPr preferRelativeResize="0"/>
            <p:nvPr/>
          </p:nvPicPr>
          <p:blipFill>
            <a:blip r:embed="rId16">
              <a:alphaModFix/>
            </a:blip>
            <a:stretch>
              <a:fillRect/>
            </a:stretch>
          </p:blipFill>
          <p:spPr>
            <a:xfrm>
              <a:off x="4631250" y="1354825"/>
              <a:ext cx="398523" cy="350700"/>
            </a:xfrm>
            <a:prstGeom prst="rect">
              <a:avLst/>
            </a:prstGeom>
            <a:noFill/>
            <a:ln>
              <a:noFill/>
            </a:ln>
          </p:spPr>
        </p:pic>
        <p:pic>
          <p:nvPicPr>
            <p:cNvPr id="2066" name="Shape 2066"/>
            <p:cNvPicPr preferRelativeResize="0"/>
            <p:nvPr/>
          </p:nvPicPr>
          <p:blipFill>
            <a:blip r:embed="rId17">
              <a:alphaModFix/>
            </a:blip>
            <a:stretch>
              <a:fillRect/>
            </a:stretch>
          </p:blipFill>
          <p:spPr>
            <a:xfrm>
              <a:off x="4694650" y="1452256"/>
              <a:ext cx="271725" cy="218350"/>
            </a:xfrm>
            <a:prstGeom prst="rect">
              <a:avLst/>
            </a:prstGeom>
            <a:noFill/>
            <a:ln>
              <a:noFill/>
            </a:ln>
          </p:spPr>
        </p:pic>
      </p:grpSp>
      <p:grpSp>
        <p:nvGrpSpPr>
          <p:cNvPr id="2067" name="Shape 2067"/>
          <p:cNvGrpSpPr/>
          <p:nvPr/>
        </p:nvGrpSpPr>
        <p:grpSpPr>
          <a:xfrm>
            <a:off x="4175425" y="2927450"/>
            <a:ext cx="398523" cy="350700"/>
            <a:chOff x="4175425" y="1746900"/>
            <a:chExt cx="398523" cy="350700"/>
          </a:xfrm>
        </p:grpSpPr>
        <p:pic>
          <p:nvPicPr>
            <p:cNvPr id="2068" name="Shape 2068"/>
            <p:cNvPicPr preferRelativeResize="0"/>
            <p:nvPr/>
          </p:nvPicPr>
          <p:blipFill>
            <a:blip r:embed="rId16">
              <a:alphaModFix/>
            </a:blip>
            <a:stretch>
              <a:fillRect/>
            </a:stretch>
          </p:blipFill>
          <p:spPr>
            <a:xfrm>
              <a:off x="4175425" y="1746900"/>
              <a:ext cx="398523" cy="350700"/>
            </a:xfrm>
            <a:prstGeom prst="rect">
              <a:avLst/>
            </a:prstGeom>
            <a:noFill/>
            <a:ln>
              <a:noFill/>
            </a:ln>
          </p:spPr>
        </p:pic>
        <p:pic>
          <p:nvPicPr>
            <p:cNvPr id="2069" name="Shape 2069"/>
            <p:cNvPicPr preferRelativeResize="0"/>
            <p:nvPr/>
          </p:nvPicPr>
          <p:blipFill>
            <a:blip r:embed="rId17">
              <a:alphaModFix/>
            </a:blip>
            <a:stretch>
              <a:fillRect/>
            </a:stretch>
          </p:blipFill>
          <p:spPr>
            <a:xfrm>
              <a:off x="4238825" y="1836306"/>
              <a:ext cx="271725" cy="218350"/>
            </a:xfrm>
            <a:prstGeom prst="rect">
              <a:avLst/>
            </a:prstGeom>
            <a:noFill/>
            <a:ln>
              <a:noFill/>
            </a:ln>
          </p:spPr>
        </p:pic>
      </p:grpSp>
      <p:grpSp>
        <p:nvGrpSpPr>
          <p:cNvPr id="2070" name="Shape 2070"/>
          <p:cNvGrpSpPr/>
          <p:nvPr/>
        </p:nvGrpSpPr>
        <p:grpSpPr>
          <a:xfrm>
            <a:off x="5323025" y="2554575"/>
            <a:ext cx="854348" cy="742775"/>
            <a:chOff x="5323025" y="2554575"/>
            <a:chExt cx="854348" cy="742775"/>
          </a:xfrm>
        </p:grpSpPr>
        <p:pic>
          <p:nvPicPr>
            <p:cNvPr id="2071" name="Shape 2071"/>
            <p:cNvPicPr preferRelativeResize="0"/>
            <p:nvPr/>
          </p:nvPicPr>
          <p:blipFill>
            <a:blip r:embed="rId16">
              <a:alphaModFix/>
            </a:blip>
            <a:stretch>
              <a:fillRect/>
            </a:stretch>
          </p:blipFill>
          <p:spPr>
            <a:xfrm>
              <a:off x="5323025" y="2558950"/>
              <a:ext cx="398523" cy="350700"/>
            </a:xfrm>
            <a:prstGeom prst="rect">
              <a:avLst/>
            </a:prstGeom>
            <a:noFill/>
            <a:ln>
              <a:noFill/>
            </a:ln>
          </p:spPr>
        </p:pic>
        <p:pic>
          <p:nvPicPr>
            <p:cNvPr id="2072" name="Shape 2072"/>
            <p:cNvPicPr preferRelativeResize="0"/>
            <p:nvPr/>
          </p:nvPicPr>
          <p:blipFill>
            <a:blip r:embed="rId16">
              <a:alphaModFix/>
            </a:blip>
            <a:stretch>
              <a:fillRect/>
            </a:stretch>
          </p:blipFill>
          <p:spPr>
            <a:xfrm>
              <a:off x="5323025" y="2946650"/>
              <a:ext cx="398523" cy="350700"/>
            </a:xfrm>
            <a:prstGeom prst="rect">
              <a:avLst/>
            </a:prstGeom>
            <a:noFill/>
            <a:ln>
              <a:noFill/>
            </a:ln>
          </p:spPr>
        </p:pic>
        <p:pic>
          <p:nvPicPr>
            <p:cNvPr id="2073" name="Shape 2073"/>
            <p:cNvPicPr preferRelativeResize="0"/>
            <p:nvPr/>
          </p:nvPicPr>
          <p:blipFill>
            <a:blip r:embed="rId16">
              <a:alphaModFix/>
            </a:blip>
            <a:stretch>
              <a:fillRect/>
            </a:stretch>
          </p:blipFill>
          <p:spPr>
            <a:xfrm>
              <a:off x="5778850" y="2554575"/>
              <a:ext cx="398523" cy="350700"/>
            </a:xfrm>
            <a:prstGeom prst="rect">
              <a:avLst/>
            </a:prstGeom>
            <a:noFill/>
            <a:ln>
              <a:noFill/>
            </a:ln>
          </p:spPr>
        </p:pic>
        <p:pic>
          <p:nvPicPr>
            <p:cNvPr id="2074" name="Shape 2074"/>
            <p:cNvPicPr preferRelativeResize="0"/>
            <p:nvPr/>
          </p:nvPicPr>
          <p:blipFill>
            <a:blip r:embed="rId16">
              <a:alphaModFix/>
            </a:blip>
            <a:stretch>
              <a:fillRect/>
            </a:stretch>
          </p:blipFill>
          <p:spPr>
            <a:xfrm>
              <a:off x="5778850" y="2942275"/>
              <a:ext cx="398523" cy="350700"/>
            </a:xfrm>
            <a:prstGeom prst="rect">
              <a:avLst/>
            </a:prstGeom>
            <a:noFill/>
            <a:ln>
              <a:noFill/>
            </a:ln>
          </p:spPr>
        </p:pic>
        <p:pic>
          <p:nvPicPr>
            <p:cNvPr id="2075" name="Shape 2075"/>
            <p:cNvPicPr preferRelativeResize="0"/>
            <p:nvPr/>
          </p:nvPicPr>
          <p:blipFill>
            <a:blip r:embed="rId17">
              <a:alphaModFix/>
            </a:blip>
            <a:stretch>
              <a:fillRect/>
            </a:stretch>
          </p:blipFill>
          <p:spPr>
            <a:xfrm>
              <a:off x="5386425" y="2654156"/>
              <a:ext cx="271725" cy="218350"/>
            </a:xfrm>
            <a:prstGeom prst="rect">
              <a:avLst/>
            </a:prstGeom>
            <a:noFill/>
            <a:ln>
              <a:noFill/>
            </a:ln>
          </p:spPr>
        </p:pic>
        <p:pic>
          <p:nvPicPr>
            <p:cNvPr id="2076" name="Shape 2076"/>
            <p:cNvPicPr preferRelativeResize="0"/>
            <p:nvPr/>
          </p:nvPicPr>
          <p:blipFill>
            <a:blip r:embed="rId17">
              <a:alphaModFix/>
            </a:blip>
            <a:stretch>
              <a:fillRect/>
            </a:stretch>
          </p:blipFill>
          <p:spPr>
            <a:xfrm>
              <a:off x="5842250" y="2654156"/>
              <a:ext cx="271725" cy="218350"/>
            </a:xfrm>
            <a:prstGeom prst="rect">
              <a:avLst/>
            </a:prstGeom>
            <a:noFill/>
            <a:ln>
              <a:noFill/>
            </a:ln>
          </p:spPr>
        </p:pic>
        <p:pic>
          <p:nvPicPr>
            <p:cNvPr id="2077" name="Shape 2077"/>
            <p:cNvPicPr preferRelativeResize="0"/>
            <p:nvPr/>
          </p:nvPicPr>
          <p:blipFill>
            <a:blip r:embed="rId20">
              <a:alphaModFix/>
            </a:blip>
            <a:stretch>
              <a:fillRect/>
            </a:stretch>
          </p:blipFill>
          <p:spPr>
            <a:xfrm>
              <a:off x="5842253" y="3031963"/>
              <a:ext cx="271722" cy="223200"/>
            </a:xfrm>
            <a:prstGeom prst="rect">
              <a:avLst/>
            </a:prstGeom>
            <a:noFill/>
            <a:ln>
              <a:noFill/>
            </a:ln>
          </p:spPr>
        </p:pic>
        <p:pic>
          <p:nvPicPr>
            <p:cNvPr id="2078" name="Shape 2078"/>
            <p:cNvPicPr preferRelativeResize="0"/>
            <p:nvPr/>
          </p:nvPicPr>
          <p:blipFill>
            <a:blip r:embed="rId21">
              <a:alphaModFix/>
            </a:blip>
            <a:stretch>
              <a:fillRect/>
            </a:stretch>
          </p:blipFill>
          <p:spPr>
            <a:xfrm>
              <a:off x="5388837" y="3039425"/>
              <a:ext cx="266900" cy="223200"/>
            </a:xfrm>
            <a:prstGeom prst="rect">
              <a:avLst/>
            </a:prstGeom>
            <a:noFill/>
            <a:ln>
              <a:noFill/>
            </a:ln>
          </p:spPr>
        </p:pic>
      </p:gr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082"/>
        <p:cNvGrpSpPr/>
        <p:nvPr/>
      </p:nvGrpSpPr>
      <p:grpSpPr>
        <a:xfrm>
          <a:off x="0" y="0"/>
          <a:ext cx="0" cy="0"/>
          <a:chOff x="0" y="0"/>
          <a:chExt cx="0" cy="0"/>
        </a:xfrm>
      </p:grpSpPr>
      <p:sp>
        <p:nvSpPr>
          <p:cNvPr id="2083" name="Shape 2083"/>
          <p:cNvSpPr txBox="1">
            <a:spLocks noGrp="1"/>
          </p:cNvSpPr>
          <p:nvPr>
            <p:ph type="title"/>
          </p:nvPr>
        </p:nvSpPr>
        <p:spPr>
          <a:xfrm>
            <a:off x="134350" y="104500"/>
            <a:ext cx="4607400" cy="3507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a:t>What about app data?</a:t>
            </a:r>
            <a:endParaRPr/>
          </a:p>
        </p:txBody>
      </p:sp>
      <p:pic>
        <p:nvPicPr>
          <p:cNvPr id="2084" name="Shape 2084"/>
          <p:cNvPicPr preferRelativeResize="0"/>
          <p:nvPr/>
        </p:nvPicPr>
        <p:blipFill>
          <a:blip r:embed="rId3">
            <a:alphaModFix/>
          </a:blip>
          <a:stretch>
            <a:fillRect/>
          </a:stretch>
        </p:blipFill>
        <p:spPr>
          <a:xfrm>
            <a:off x="2619875" y="1000712"/>
            <a:ext cx="4860824" cy="2561450"/>
          </a:xfrm>
          <a:prstGeom prst="rect">
            <a:avLst/>
          </a:prstGeom>
          <a:noFill/>
          <a:ln>
            <a:noFill/>
          </a:ln>
        </p:spPr>
      </p:pic>
      <p:pic>
        <p:nvPicPr>
          <p:cNvPr id="2085" name="Shape 2085"/>
          <p:cNvPicPr preferRelativeResize="0"/>
          <p:nvPr/>
        </p:nvPicPr>
        <p:blipFill>
          <a:blip r:embed="rId4">
            <a:alphaModFix/>
          </a:blip>
          <a:stretch>
            <a:fillRect/>
          </a:stretch>
        </p:blipFill>
        <p:spPr>
          <a:xfrm>
            <a:off x="2619863" y="3621523"/>
            <a:ext cx="5682899" cy="427125"/>
          </a:xfrm>
          <a:prstGeom prst="rect">
            <a:avLst/>
          </a:prstGeom>
          <a:noFill/>
          <a:ln>
            <a:noFill/>
          </a:ln>
        </p:spPr>
      </p:pic>
      <p:pic>
        <p:nvPicPr>
          <p:cNvPr id="2086" name="Shape 2086"/>
          <p:cNvPicPr preferRelativeResize="0"/>
          <p:nvPr/>
        </p:nvPicPr>
        <p:blipFill rotWithShape="1">
          <a:blip r:embed="rId5">
            <a:alphaModFix/>
          </a:blip>
          <a:srcRect r="6085"/>
          <a:stretch/>
        </p:blipFill>
        <p:spPr>
          <a:xfrm>
            <a:off x="7554685" y="1000900"/>
            <a:ext cx="748065" cy="1251700"/>
          </a:xfrm>
          <a:prstGeom prst="rect">
            <a:avLst/>
          </a:prstGeom>
          <a:noFill/>
          <a:ln>
            <a:noFill/>
          </a:ln>
        </p:spPr>
      </p:pic>
      <p:pic>
        <p:nvPicPr>
          <p:cNvPr id="2087" name="Shape 2087"/>
          <p:cNvPicPr preferRelativeResize="0"/>
          <p:nvPr/>
        </p:nvPicPr>
        <p:blipFill rotWithShape="1">
          <a:blip r:embed="rId6">
            <a:alphaModFix/>
          </a:blip>
          <a:srcRect r="6085"/>
          <a:stretch/>
        </p:blipFill>
        <p:spPr>
          <a:xfrm>
            <a:off x="7554675" y="2290399"/>
            <a:ext cx="748075" cy="1261649"/>
          </a:xfrm>
          <a:prstGeom prst="rect">
            <a:avLst/>
          </a:prstGeom>
          <a:noFill/>
          <a:ln>
            <a:noFill/>
          </a:ln>
        </p:spPr>
      </p:pic>
      <p:pic>
        <p:nvPicPr>
          <p:cNvPr id="2088" name="Shape 2088"/>
          <p:cNvPicPr preferRelativeResize="0"/>
          <p:nvPr/>
        </p:nvPicPr>
        <p:blipFill>
          <a:blip r:embed="rId7">
            <a:alphaModFix/>
          </a:blip>
          <a:stretch>
            <a:fillRect/>
          </a:stretch>
        </p:blipFill>
        <p:spPr>
          <a:xfrm>
            <a:off x="2702577" y="1152672"/>
            <a:ext cx="1311030" cy="2340423"/>
          </a:xfrm>
          <a:prstGeom prst="rect">
            <a:avLst/>
          </a:prstGeom>
          <a:noFill/>
          <a:ln>
            <a:noFill/>
          </a:ln>
        </p:spPr>
      </p:pic>
      <p:pic>
        <p:nvPicPr>
          <p:cNvPr id="2089" name="Shape 2089"/>
          <p:cNvPicPr preferRelativeResize="0"/>
          <p:nvPr/>
        </p:nvPicPr>
        <p:blipFill>
          <a:blip r:embed="rId8">
            <a:alphaModFix/>
          </a:blip>
          <a:stretch>
            <a:fillRect/>
          </a:stretch>
        </p:blipFill>
        <p:spPr>
          <a:xfrm>
            <a:off x="2770062" y="1895763"/>
            <a:ext cx="1176059" cy="316425"/>
          </a:xfrm>
          <a:prstGeom prst="rect">
            <a:avLst/>
          </a:prstGeom>
          <a:noFill/>
          <a:ln>
            <a:noFill/>
          </a:ln>
        </p:spPr>
      </p:pic>
      <p:pic>
        <p:nvPicPr>
          <p:cNvPr id="2090" name="Shape 2090"/>
          <p:cNvPicPr preferRelativeResize="0"/>
          <p:nvPr/>
        </p:nvPicPr>
        <p:blipFill>
          <a:blip r:embed="rId9">
            <a:alphaModFix/>
          </a:blip>
          <a:stretch>
            <a:fillRect/>
          </a:stretch>
        </p:blipFill>
        <p:spPr>
          <a:xfrm>
            <a:off x="2770068" y="1483032"/>
            <a:ext cx="1176146" cy="316452"/>
          </a:xfrm>
          <a:prstGeom prst="rect">
            <a:avLst/>
          </a:prstGeom>
          <a:noFill/>
          <a:ln>
            <a:noFill/>
          </a:ln>
        </p:spPr>
      </p:pic>
      <p:pic>
        <p:nvPicPr>
          <p:cNvPr id="2091" name="Shape 2091"/>
          <p:cNvPicPr preferRelativeResize="0"/>
          <p:nvPr/>
        </p:nvPicPr>
        <p:blipFill>
          <a:blip r:embed="rId10">
            <a:alphaModFix/>
          </a:blip>
          <a:stretch>
            <a:fillRect/>
          </a:stretch>
        </p:blipFill>
        <p:spPr>
          <a:xfrm>
            <a:off x="2770068" y="2721080"/>
            <a:ext cx="1176140" cy="316450"/>
          </a:xfrm>
          <a:prstGeom prst="rect">
            <a:avLst/>
          </a:prstGeom>
          <a:noFill/>
          <a:ln>
            <a:noFill/>
          </a:ln>
        </p:spPr>
      </p:pic>
      <p:pic>
        <p:nvPicPr>
          <p:cNvPr id="2092" name="Shape 2092"/>
          <p:cNvPicPr preferRelativeResize="0"/>
          <p:nvPr/>
        </p:nvPicPr>
        <p:blipFill>
          <a:blip r:embed="rId11">
            <a:alphaModFix/>
          </a:blip>
          <a:stretch>
            <a:fillRect/>
          </a:stretch>
        </p:blipFill>
        <p:spPr>
          <a:xfrm>
            <a:off x="2770068" y="2308415"/>
            <a:ext cx="1176047" cy="316425"/>
          </a:xfrm>
          <a:prstGeom prst="rect">
            <a:avLst/>
          </a:prstGeom>
          <a:noFill/>
          <a:ln>
            <a:noFill/>
          </a:ln>
        </p:spPr>
      </p:pic>
      <p:grpSp>
        <p:nvGrpSpPr>
          <p:cNvPr id="2093" name="Shape 2093"/>
          <p:cNvGrpSpPr/>
          <p:nvPr/>
        </p:nvGrpSpPr>
        <p:grpSpPr>
          <a:xfrm>
            <a:off x="2619875" y="4108010"/>
            <a:ext cx="5682885" cy="625062"/>
            <a:chOff x="2619875" y="4085196"/>
            <a:chExt cx="5312101" cy="584279"/>
          </a:xfrm>
        </p:grpSpPr>
        <p:pic>
          <p:nvPicPr>
            <p:cNvPr id="2094" name="Shape 2094"/>
            <p:cNvPicPr preferRelativeResize="0"/>
            <p:nvPr/>
          </p:nvPicPr>
          <p:blipFill>
            <a:blip r:embed="rId12">
              <a:alphaModFix/>
            </a:blip>
            <a:stretch>
              <a:fillRect/>
            </a:stretch>
          </p:blipFill>
          <p:spPr>
            <a:xfrm>
              <a:off x="2619875" y="4085196"/>
              <a:ext cx="5312101" cy="584279"/>
            </a:xfrm>
            <a:prstGeom prst="rect">
              <a:avLst/>
            </a:prstGeom>
            <a:noFill/>
            <a:ln>
              <a:noFill/>
            </a:ln>
          </p:spPr>
        </p:pic>
        <p:pic>
          <p:nvPicPr>
            <p:cNvPr id="2095" name="Shape 2095"/>
            <p:cNvPicPr preferRelativeResize="0"/>
            <p:nvPr/>
          </p:nvPicPr>
          <p:blipFill>
            <a:blip r:embed="rId13">
              <a:alphaModFix/>
            </a:blip>
            <a:stretch>
              <a:fillRect/>
            </a:stretch>
          </p:blipFill>
          <p:spPr>
            <a:xfrm>
              <a:off x="3725891" y="4177719"/>
              <a:ext cx="3100060" cy="399250"/>
            </a:xfrm>
            <a:prstGeom prst="rect">
              <a:avLst/>
            </a:prstGeom>
            <a:noFill/>
            <a:ln>
              <a:noFill/>
            </a:ln>
          </p:spPr>
        </p:pic>
      </p:grpSp>
      <p:pic>
        <p:nvPicPr>
          <p:cNvPr id="2096" name="Shape 2096"/>
          <p:cNvPicPr preferRelativeResize="0"/>
          <p:nvPr/>
        </p:nvPicPr>
        <p:blipFill>
          <a:blip r:embed="rId14">
            <a:alphaModFix/>
          </a:blip>
          <a:stretch>
            <a:fillRect/>
          </a:stretch>
        </p:blipFill>
        <p:spPr>
          <a:xfrm>
            <a:off x="5248350" y="2350282"/>
            <a:ext cx="988916" cy="1142748"/>
          </a:xfrm>
          <a:prstGeom prst="rect">
            <a:avLst/>
          </a:prstGeom>
          <a:noFill/>
          <a:ln>
            <a:noFill/>
          </a:ln>
        </p:spPr>
      </p:pic>
      <p:pic>
        <p:nvPicPr>
          <p:cNvPr id="2097" name="Shape 2097"/>
          <p:cNvPicPr preferRelativeResize="0"/>
          <p:nvPr/>
        </p:nvPicPr>
        <p:blipFill>
          <a:blip r:embed="rId14">
            <a:alphaModFix/>
          </a:blip>
          <a:stretch>
            <a:fillRect/>
          </a:stretch>
        </p:blipFill>
        <p:spPr>
          <a:xfrm>
            <a:off x="4112666" y="1152643"/>
            <a:ext cx="988916" cy="1142748"/>
          </a:xfrm>
          <a:prstGeom prst="rect">
            <a:avLst/>
          </a:prstGeom>
          <a:noFill/>
          <a:ln>
            <a:noFill/>
          </a:ln>
        </p:spPr>
      </p:pic>
      <p:pic>
        <p:nvPicPr>
          <p:cNvPr id="2098" name="Shape 2098"/>
          <p:cNvPicPr preferRelativeResize="0"/>
          <p:nvPr/>
        </p:nvPicPr>
        <p:blipFill>
          <a:blip r:embed="rId14">
            <a:alphaModFix/>
          </a:blip>
          <a:stretch>
            <a:fillRect/>
          </a:stretch>
        </p:blipFill>
        <p:spPr>
          <a:xfrm>
            <a:off x="5248350" y="1146849"/>
            <a:ext cx="988916" cy="1142748"/>
          </a:xfrm>
          <a:prstGeom prst="rect">
            <a:avLst/>
          </a:prstGeom>
          <a:noFill/>
          <a:ln>
            <a:noFill/>
          </a:ln>
        </p:spPr>
      </p:pic>
      <p:pic>
        <p:nvPicPr>
          <p:cNvPr id="2099" name="Shape 2099"/>
          <p:cNvPicPr preferRelativeResize="0"/>
          <p:nvPr/>
        </p:nvPicPr>
        <p:blipFill>
          <a:blip r:embed="rId14">
            <a:alphaModFix/>
          </a:blip>
          <a:stretch>
            <a:fillRect/>
          </a:stretch>
        </p:blipFill>
        <p:spPr>
          <a:xfrm>
            <a:off x="4112666" y="2356076"/>
            <a:ext cx="988916" cy="1142748"/>
          </a:xfrm>
          <a:prstGeom prst="rect">
            <a:avLst/>
          </a:prstGeom>
          <a:noFill/>
          <a:ln>
            <a:noFill/>
          </a:ln>
        </p:spPr>
      </p:pic>
      <p:pic>
        <p:nvPicPr>
          <p:cNvPr id="2100" name="Shape 2100"/>
          <p:cNvPicPr preferRelativeResize="0"/>
          <p:nvPr/>
        </p:nvPicPr>
        <p:blipFill>
          <a:blip r:embed="rId14">
            <a:alphaModFix/>
          </a:blip>
          <a:stretch>
            <a:fillRect/>
          </a:stretch>
        </p:blipFill>
        <p:spPr>
          <a:xfrm>
            <a:off x="6384034" y="1146849"/>
            <a:ext cx="988916" cy="1142748"/>
          </a:xfrm>
          <a:prstGeom prst="rect">
            <a:avLst/>
          </a:prstGeom>
          <a:noFill/>
          <a:ln>
            <a:noFill/>
          </a:ln>
        </p:spPr>
      </p:pic>
      <p:pic>
        <p:nvPicPr>
          <p:cNvPr id="2101" name="Shape 2101"/>
          <p:cNvPicPr preferRelativeResize="0"/>
          <p:nvPr/>
        </p:nvPicPr>
        <p:blipFill>
          <a:blip r:embed="rId15">
            <a:alphaModFix/>
          </a:blip>
          <a:stretch>
            <a:fillRect/>
          </a:stretch>
        </p:blipFill>
        <p:spPr>
          <a:xfrm>
            <a:off x="4628056" y="1743625"/>
            <a:ext cx="398525" cy="346097"/>
          </a:xfrm>
          <a:prstGeom prst="rect">
            <a:avLst/>
          </a:prstGeom>
          <a:noFill/>
          <a:ln>
            <a:noFill/>
          </a:ln>
        </p:spPr>
      </p:pic>
      <p:pic>
        <p:nvPicPr>
          <p:cNvPr id="2102" name="Shape 2102"/>
          <p:cNvPicPr preferRelativeResize="0"/>
          <p:nvPr/>
        </p:nvPicPr>
        <p:blipFill>
          <a:blip r:embed="rId16">
            <a:alphaModFix/>
          </a:blip>
          <a:stretch>
            <a:fillRect/>
          </a:stretch>
        </p:blipFill>
        <p:spPr>
          <a:xfrm>
            <a:off x="4175425" y="1353513"/>
            <a:ext cx="398525" cy="346071"/>
          </a:xfrm>
          <a:prstGeom prst="rect">
            <a:avLst/>
          </a:prstGeom>
          <a:noFill/>
          <a:ln>
            <a:noFill/>
          </a:ln>
        </p:spPr>
      </p:pic>
      <p:pic>
        <p:nvPicPr>
          <p:cNvPr id="2103" name="Shape 2103"/>
          <p:cNvPicPr preferRelativeResize="0"/>
          <p:nvPr/>
        </p:nvPicPr>
        <p:blipFill>
          <a:blip r:embed="rId15">
            <a:alphaModFix/>
          </a:blip>
          <a:stretch>
            <a:fillRect/>
          </a:stretch>
        </p:blipFill>
        <p:spPr>
          <a:xfrm>
            <a:off x="4175431" y="2550113"/>
            <a:ext cx="398525" cy="346097"/>
          </a:xfrm>
          <a:prstGeom prst="rect">
            <a:avLst/>
          </a:prstGeom>
          <a:noFill/>
          <a:ln>
            <a:noFill/>
          </a:ln>
        </p:spPr>
      </p:pic>
      <p:pic>
        <p:nvPicPr>
          <p:cNvPr id="2104" name="Shape 2104"/>
          <p:cNvPicPr preferRelativeResize="0"/>
          <p:nvPr/>
        </p:nvPicPr>
        <p:blipFill>
          <a:blip r:embed="rId16">
            <a:alphaModFix/>
          </a:blip>
          <a:stretch>
            <a:fillRect/>
          </a:stretch>
        </p:blipFill>
        <p:spPr>
          <a:xfrm>
            <a:off x="4628050" y="2925825"/>
            <a:ext cx="398525" cy="346071"/>
          </a:xfrm>
          <a:prstGeom prst="rect">
            <a:avLst/>
          </a:prstGeom>
          <a:noFill/>
          <a:ln>
            <a:noFill/>
          </a:ln>
        </p:spPr>
      </p:pic>
      <p:pic>
        <p:nvPicPr>
          <p:cNvPr id="2105" name="Shape 2105"/>
          <p:cNvPicPr preferRelativeResize="0"/>
          <p:nvPr/>
        </p:nvPicPr>
        <p:blipFill>
          <a:blip r:embed="rId15">
            <a:alphaModFix/>
          </a:blip>
          <a:stretch>
            <a:fillRect/>
          </a:stretch>
        </p:blipFill>
        <p:spPr>
          <a:xfrm>
            <a:off x="5314431" y="1736825"/>
            <a:ext cx="398525" cy="346097"/>
          </a:xfrm>
          <a:prstGeom prst="rect">
            <a:avLst/>
          </a:prstGeom>
          <a:noFill/>
          <a:ln>
            <a:noFill/>
          </a:ln>
        </p:spPr>
      </p:pic>
      <p:pic>
        <p:nvPicPr>
          <p:cNvPr id="2106" name="Shape 2106"/>
          <p:cNvPicPr preferRelativeResize="0"/>
          <p:nvPr/>
        </p:nvPicPr>
        <p:blipFill>
          <a:blip r:embed="rId16">
            <a:alphaModFix/>
          </a:blip>
          <a:stretch>
            <a:fillRect/>
          </a:stretch>
        </p:blipFill>
        <p:spPr>
          <a:xfrm>
            <a:off x="5314425" y="1361463"/>
            <a:ext cx="398525" cy="346071"/>
          </a:xfrm>
          <a:prstGeom prst="rect">
            <a:avLst/>
          </a:prstGeom>
          <a:noFill/>
          <a:ln>
            <a:noFill/>
          </a:ln>
        </p:spPr>
      </p:pic>
      <p:grpSp>
        <p:nvGrpSpPr>
          <p:cNvPr id="2107" name="Shape 2107"/>
          <p:cNvGrpSpPr/>
          <p:nvPr/>
        </p:nvGrpSpPr>
        <p:grpSpPr>
          <a:xfrm>
            <a:off x="4175425" y="1746900"/>
            <a:ext cx="398523" cy="350700"/>
            <a:chOff x="4175425" y="1746900"/>
            <a:chExt cx="398523" cy="350700"/>
          </a:xfrm>
        </p:grpSpPr>
        <p:pic>
          <p:nvPicPr>
            <p:cNvPr id="2108" name="Shape 2108"/>
            <p:cNvPicPr preferRelativeResize="0"/>
            <p:nvPr/>
          </p:nvPicPr>
          <p:blipFill>
            <a:blip r:embed="rId17">
              <a:alphaModFix/>
            </a:blip>
            <a:stretch>
              <a:fillRect/>
            </a:stretch>
          </p:blipFill>
          <p:spPr>
            <a:xfrm>
              <a:off x="4175425" y="1746900"/>
              <a:ext cx="398523" cy="350700"/>
            </a:xfrm>
            <a:prstGeom prst="rect">
              <a:avLst/>
            </a:prstGeom>
            <a:noFill/>
            <a:ln>
              <a:noFill/>
            </a:ln>
          </p:spPr>
        </p:pic>
        <p:pic>
          <p:nvPicPr>
            <p:cNvPr id="2109" name="Shape 2109"/>
            <p:cNvPicPr preferRelativeResize="0"/>
            <p:nvPr/>
          </p:nvPicPr>
          <p:blipFill>
            <a:blip r:embed="rId18">
              <a:alphaModFix/>
            </a:blip>
            <a:stretch>
              <a:fillRect/>
            </a:stretch>
          </p:blipFill>
          <p:spPr>
            <a:xfrm>
              <a:off x="4238825" y="1836306"/>
              <a:ext cx="271725" cy="218350"/>
            </a:xfrm>
            <a:prstGeom prst="rect">
              <a:avLst/>
            </a:prstGeom>
            <a:noFill/>
            <a:ln>
              <a:noFill/>
            </a:ln>
          </p:spPr>
        </p:pic>
      </p:grpSp>
      <p:grpSp>
        <p:nvGrpSpPr>
          <p:cNvPr id="2110" name="Shape 2110"/>
          <p:cNvGrpSpPr/>
          <p:nvPr/>
        </p:nvGrpSpPr>
        <p:grpSpPr>
          <a:xfrm>
            <a:off x="4631250" y="1354825"/>
            <a:ext cx="398523" cy="350700"/>
            <a:chOff x="4631250" y="1354825"/>
            <a:chExt cx="398523" cy="350700"/>
          </a:xfrm>
        </p:grpSpPr>
        <p:pic>
          <p:nvPicPr>
            <p:cNvPr id="2111" name="Shape 2111"/>
            <p:cNvPicPr preferRelativeResize="0"/>
            <p:nvPr/>
          </p:nvPicPr>
          <p:blipFill>
            <a:blip r:embed="rId17">
              <a:alphaModFix/>
            </a:blip>
            <a:stretch>
              <a:fillRect/>
            </a:stretch>
          </p:blipFill>
          <p:spPr>
            <a:xfrm>
              <a:off x="4631250" y="1354825"/>
              <a:ext cx="398523" cy="350700"/>
            </a:xfrm>
            <a:prstGeom prst="rect">
              <a:avLst/>
            </a:prstGeom>
            <a:noFill/>
            <a:ln>
              <a:noFill/>
            </a:ln>
          </p:spPr>
        </p:pic>
        <p:pic>
          <p:nvPicPr>
            <p:cNvPr id="2112" name="Shape 2112"/>
            <p:cNvPicPr preferRelativeResize="0"/>
            <p:nvPr/>
          </p:nvPicPr>
          <p:blipFill>
            <a:blip r:embed="rId18">
              <a:alphaModFix/>
            </a:blip>
            <a:stretch>
              <a:fillRect/>
            </a:stretch>
          </p:blipFill>
          <p:spPr>
            <a:xfrm>
              <a:off x="4694650" y="1452256"/>
              <a:ext cx="271725" cy="218350"/>
            </a:xfrm>
            <a:prstGeom prst="rect">
              <a:avLst/>
            </a:prstGeom>
            <a:noFill/>
            <a:ln>
              <a:noFill/>
            </a:ln>
          </p:spPr>
        </p:pic>
      </p:grpSp>
      <p:grpSp>
        <p:nvGrpSpPr>
          <p:cNvPr id="2113" name="Shape 2113"/>
          <p:cNvGrpSpPr/>
          <p:nvPr/>
        </p:nvGrpSpPr>
        <p:grpSpPr>
          <a:xfrm>
            <a:off x="6890975" y="1734525"/>
            <a:ext cx="398523" cy="350700"/>
            <a:chOff x="6890975" y="1734525"/>
            <a:chExt cx="398523" cy="350700"/>
          </a:xfrm>
        </p:grpSpPr>
        <p:pic>
          <p:nvPicPr>
            <p:cNvPr id="2114" name="Shape 2114"/>
            <p:cNvPicPr preferRelativeResize="0"/>
            <p:nvPr/>
          </p:nvPicPr>
          <p:blipFill>
            <a:blip r:embed="rId17">
              <a:alphaModFix/>
            </a:blip>
            <a:stretch>
              <a:fillRect/>
            </a:stretch>
          </p:blipFill>
          <p:spPr>
            <a:xfrm>
              <a:off x="6890975" y="1734525"/>
              <a:ext cx="398523" cy="350700"/>
            </a:xfrm>
            <a:prstGeom prst="rect">
              <a:avLst/>
            </a:prstGeom>
            <a:noFill/>
            <a:ln>
              <a:noFill/>
            </a:ln>
          </p:spPr>
        </p:pic>
        <p:pic>
          <p:nvPicPr>
            <p:cNvPr id="2115" name="Shape 2115"/>
            <p:cNvPicPr preferRelativeResize="0"/>
            <p:nvPr/>
          </p:nvPicPr>
          <p:blipFill>
            <a:blip r:embed="rId19">
              <a:alphaModFix/>
            </a:blip>
            <a:stretch>
              <a:fillRect/>
            </a:stretch>
          </p:blipFill>
          <p:spPr>
            <a:xfrm>
              <a:off x="6954375" y="1833011"/>
              <a:ext cx="271725" cy="223210"/>
            </a:xfrm>
            <a:prstGeom prst="rect">
              <a:avLst/>
            </a:prstGeom>
            <a:noFill/>
            <a:ln>
              <a:noFill/>
            </a:ln>
          </p:spPr>
        </p:pic>
      </p:grpSp>
      <p:grpSp>
        <p:nvGrpSpPr>
          <p:cNvPr id="2116" name="Shape 2116"/>
          <p:cNvGrpSpPr/>
          <p:nvPr/>
        </p:nvGrpSpPr>
        <p:grpSpPr>
          <a:xfrm>
            <a:off x="6435150" y="1351200"/>
            <a:ext cx="398523" cy="350700"/>
            <a:chOff x="6435150" y="1351200"/>
            <a:chExt cx="398523" cy="350700"/>
          </a:xfrm>
        </p:grpSpPr>
        <p:pic>
          <p:nvPicPr>
            <p:cNvPr id="2117" name="Shape 2117"/>
            <p:cNvPicPr preferRelativeResize="0"/>
            <p:nvPr/>
          </p:nvPicPr>
          <p:blipFill>
            <a:blip r:embed="rId17">
              <a:alphaModFix/>
            </a:blip>
            <a:stretch>
              <a:fillRect/>
            </a:stretch>
          </p:blipFill>
          <p:spPr>
            <a:xfrm>
              <a:off x="6435150" y="1351200"/>
              <a:ext cx="398523" cy="350700"/>
            </a:xfrm>
            <a:prstGeom prst="rect">
              <a:avLst/>
            </a:prstGeom>
            <a:noFill/>
            <a:ln>
              <a:noFill/>
            </a:ln>
          </p:spPr>
        </p:pic>
        <p:pic>
          <p:nvPicPr>
            <p:cNvPr id="2118" name="Shape 2118"/>
            <p:cNvPicPr preferRelativeResize="0"/>
            <p:nvPr/>
          </p:nvPicPr>
          <p:blipFill>
            <a:blip r:embed="rId20">
              <a:alphaModFix/>
            </a:blip>
            <a:stretch>
              <a:fillRect/>
            </a:stretch>
          </p:blipFill>
          <p:spPr>
            <a:xfrm>
              <a:off x="6500944" y="1442401"/>
              <a:ext cx="266925" cy="218393"/>
            </a:xfrm>
            <a:prstGeom prst="rect">
              <a:avLst/>
            </a:prstGeom>
            <a:noFill/>
            <a:ln>
              <a:noFill/>
            </a:ln>
          </p:spPr>
        </p:pic>
      </p:grpSp>
      <p:grpSp>
        <p:nvGrpSpPr>
          <p:cNvPr id="2119" name="Shape 2119"/>
          <p:cNvGrpSpPr/>
          <p:nvPr/>
        </p:nvGrpSpPr>
        <p:grpSpPr>
          <a:xfrm>
            <a:off x="6435150" y="1738900"/>
            <a:ext cx="398523" cy="350700"/>
            <a:chOff x="6435150" y="1738900"/>
            <a:chExt cx="398523" cy="350700"/>
          </a:xfrm>
        </p:grpSpPr>
        <p:pic>
          <p:nvPicPr>
            <p:cNvPr id="2120" name="Shape 2120"/>
            <p:cNvPicPr preferRelativeResize="0"/>
            <p:nvPr/>
          </p:nvPicPr>
          <p:blipFill>
            <a:blip r:embed="rId17">
              <a:alphaModFix/>
            </a:blip>
            <a:stretch>
              <a:fillRect/>
            </a:stretch>
          </p:blipFill>
          <p:spPr>
            <a:xfrm>
              <a:off x="6435150" y="1738900"/>
              <a:ext cx="398523" cy="350700"/>
            </a:xfrm>
            <a:prstGeom prst="rect">
              <a:avLst/>
            </a:prstGeom>
            <a:noFill/>
            <a:ln>
              <a:noFill/>
            </a:ln>
          </p:spPr>
        </p:pic>
        <p:pic>
          <p:nvPicPr>
            <p:cNvPr id="2121" name="Shape 2121"/>
            <p:cNvPicPr preferRelativeResize="0"/>
            <p:nvPr/>
          </p:nvPicPr>
          <p:blipFill>
            <a:blip r:embed="rId18">
              <a:alphaModFix/>
            </a:blip>
            <a:stretch>
              <a:fillRect/>
            </a:stretch>
          </p:blipFill>
          <p:spPr>
            <a:xfrm>
              <a:off x="6498538" y="1837631"/>
              <a:ext cx="271725" cy="218350"/>
            </a:xfrm>
            <a:prstGeom prst="rect">
              <a:avLst/>
            </a:prstGeom>
            <a:noFill/>
            <a:ln>
              <a:noFill/>
            </a:ln>
          </p:spPr>
        </p:pic>
      </p:grpSp>
      <p:grpSp>
        <p:nvGrpSpPr>
          <p:cNvPr id="2122" name="Shape 2122"/>
          <p:cNvGrpSpPr/>
          <p:nvPr/>
        </p:nvGrpSpPr>
        <p:grpSpPr>
          <a:xfrm>
            <a:off x="6890975" y="1346825"/>
            <a:ext cx="398523" cy="350700"/>
            <a:chOff x="6890975" y="1346825"/>
            <a:chExt cx="398523" cy="350700"/>
          </a:xfrm>
        </p:grpSpPr>
        <p:pic>
          <p:nvPicPr>
            <p:cNvPr id="2123" name="Shape 2123"/>
            <p:cNvPicPr preferRelativeResize="0"/>
            <p:nvPr/>
          </p:nvPicPr>
          <p:blipFill>
            <a:blip r:embed="rId17">
              <a:alphaModFix/>
            </a:blip>
            <a:stretch>
              <a:fillRect/>
            </a:stretch>
          </p:blipFill>
          <p:spPr>
            <a:xfrm>
              <a:off x="6890975" y="1346825"/>
              <a:ext cx="398523" cy="350700"/>
            </a:xfrm>
            <a:prstGeom prst="rect">
              <a:avLst/>
            </a:prstGeom>
            <a:noFill/>
            <a:ln>
              <a:noFill/>
            </a:ln>
          </p:spPr>
        </p:pic>
        <p:pic>
          <p:nvPicPr>
            <p:cNvPr id="2124" name="Shape 2124"/>
            <p:cNvPicPr preferRelativeResize="0"/>
            <p:nvPr/>
          </p:nvPicPr>
          <p:blipFill>
            <a:blip r:embed="rId18">
              <a:alphaModFix/>
            </a:blip>
            <a:stretch>
              <a:fillRect/>
            </a:stretch>
          </p:blipFill>
          <p:spPr>
            <a:xfrm>
              <a:off x="6954363" y="1442431"/>
              <a:ext cx="271725" cy="218350"/>
            </a:xfrm>
            <a:prstGeom prst="rect">
              <a:avLst/>
            </a:prstGeom>
            <a:noFill/>
            <a:ln>
              <a:noFill/>
            </a:ln>
          </p:spPr>
        </p:pic>
      </p:grpSp>
      <p:grpSp>
        <p:nvGrpSpPr>
          <p:cNvPr id="2125" name="Shape 2125"/>
          <p:cNvGrpSpPr/>
          <p:nvPr/>
        </p:nvGrpSpPr>
        <p:grpSpPr>
          <a:xfrm>
            <a:off x="6384034" y="2350282"/>
            <a:ext cx="988916" cy="1142748"/>
            <a:chOff x="6384034" y="2350282"/>
            <a:chExt cx="988916" cy="1142748"/>
          </a:xfrm>
        </p:grpSpPr>
        <p:pic>
          <p:nvPicPr>
            <p:cNvPr id="2126" name="Shape 2126"/>
            <p:cNvPicPr preferRelativeResize="0"/>
            <p:nvPr/>
          </p:nvPicPr>
          <p:blipFill>
            <a:blip r:embed="rId14">
              <a:alphaModFix/>
            </a:blip>
            <a:stretch>
              <a:fillRect/>
            </a:stretch>
          </p:blipFill>
          <p:spPr>
            <a:xfrm>
              <a:off x="6384034" y="2350282"/>
              <a:ext cx="988916" cy="1142748"/>
            </a:xfrm>
            <a:prstGeom prst="rect">
              <a:avLst/>
            </a:prstGeom>
            <a:noFill/>
            <a:ln>
              <a:noFill/>
            </a:ln>
          </p:spPr>
        </p:pic>
        <p:pic>
          <p:nvPicPr>
            <p:cNvPr id="2127" name="Shape 2127"/>
            <p:cNvPicPr preferRelativeResize="0"/>
            <p:nvPr/>
          </p:nvPicPr>
          <p:blipFill>
            <a:blip r:embed="rId17">
              <a:alphaModFix/>
            </a:blip>
            <a:stretch>
              <a:fillRect/>
            </a:stretch>
          </p:blipFill>
          <p:spPr>
            <a:xfrm>
              <a:off x="6452325" y="2564550"/>
              <a:ext cx="398523" cy="350700"/>
            </a:xfrm>
            <a:prstGeom prst="rect">
              <a:avLst/>
            </a:prstGeom>
            <a:noFill/>
            <a:ln>
              <a:noFill/>
            </a:ln>
          </p:spPr>
        </p:pic>
        <p:pic>
          <p:nvPicPr>
            <p:cNvPr id="2128" name="Shape 2128"/>
            <p:cNvPicPr preferRelativeResize="0"/>
            <p:nvPr/>
          </p:nvPicPr>
          <p:blipFill>
            <a:blip r:embed="rId17">
              <a:alphaModFix/>
            </a:blip>
            <a:stretch>
              <a:fillRect/>
            </a:stretch>
          </p:blipFill>
          <p:spPr>
            <a:xfrm>
              <a:off x="6452325" y="2952250"/>
              <a:ext cx="398523" cy="350700"/>
            </a:xfrm>
            <a:prstGeom prst="rect">
              <a:avLst/>
            </a:prstGeom>
            <a:noFill/>
            <a:ln>
              <a:noFill/>
            </a:ln>
          </p:spPr>
        </p:pic>
        <p:pic>
          <p:nvPicPr>
            <p:cNvPr id="2129" name="Shape 2129"/>
            <p:cNvPicPr preferRelativeResize="0"/>
            <p:nvPr/>
          </p:nvPicPr>
          <p:blipFill>
            <a:blip r:embed="rId17">
              <a:alphaModFix/>
            </a:blip>
            <a:stretch>
              <a:fillRect/>
            </a:stretch>
          </p:blipFill>
          <p:spPr>
            <a:xfrm>
              <a:off x="6908150" y="2560175"/>
              <a:ext cx="398523" cy="350700"/>
            </a:xfrm>
            <a:prstGeom prst="rect">
              <a:avLst/>
            </a:prstGeom>
            <a:noFill/>
            <a:ln>
              <a:noFill/>
            </a:ln>
          </p:spPr>
        </p:pic>
        <p:pic>
          <p:nvPicPr>
            <p:cNvPr id="2130" name="Shape 2130"/>
            <p:cNvPicPr preferRelativeResize="0"/>
            <p:nvPr/>
          </p:nvPicPr>
          <p:blipFill>
            <a:blip r:embed="rId17">
              <a:alphaModFix/>
            </a:blip>
            <a:stretch>
              <a:fillRect/>
            </a:stretch>
          </p:blipFill>
          <p:spPr>
            <a:xfrm>
              <a:off x="6908150" y="2947875"/>
              <a:ext cx="398523" cy="350700"/>
            </a:xfrm>
            <a:prstGeom prst="rect">
              <a:avLst/>
            </a:prstGeom>
            <a:noFill/>
            <a:ln>
              <a:noFill/>
            </a:ln>
          </p:spPr>
        </p:pic>
        <p:pic>
          <p:nvPicPr>
            <p:cNvPr id="2131" name="Shape 2131"/>
            <p:cNvPicPr preferRelativeResize="0"/>
            <p:nvPr/>
          </p:nvPicPr>
          <p:blipFill>
            <a:blip r:embed="rId18">
              <a:alphaModFix/>
            </a:blip>
            <a:stretch>
              <a:fillRect/>
            </a:stretch>
          </p:blipFill>
          <p:spPr>
            <a:xfrm>
              <a:off x="6507788" y="2654156"/>
              <a:ext cx="271725" cy="218350"/>
            </a:xfrm>
            <a:prstGeom prst="rect">
              <a:avLst/>
            </a:prstGeom>
            <a:noFill/>
            <a:ln>
              <a:noFill/>
            </a:ln>
          </p:spPr>
        </p:pic>
        <p:pic>
          <p:nvPicPr>
            <p:cNvPr id="2132" name="Shape 2132"/>
            <p:cNvPicPr preferRelativeResize="0"/>
            <p:nvPr/>
          </p:nvPicPr>
          <p:blipFill>
            <a:blip r:embed="rId18">
              <a:alphaModFix/>
            </a:blip>
            <a:stretch>
              <a:fillRect/>
            </a:stretch>
          </p:blipFill>
          <p:spPr>
            <a:xfrm>
              <a:off x="6971538" y="2654156"/>
              <a:ext cx="271725" cy="218350"/>
            </a:xfrm>
            <a:prstGeom prst="rect">
              <a:avLst/>
            </a:prstGeom>
            <a:noFill/>
            <a:ln>
              <a:noFill/>
            </a:ln>
          </p:spPr>
        </p:pic>
        <p:pic>
          <p:nvPicPr>
            <p:cNvPr id="2133" name="Shape 2133"/>
            <p:cNvPicPr preferRelativeResize="0"/>
            <p:nvPr/>
          </p:nvPicPr>
          <p:blipFill>
            <a:blip r:embed="rId20">
              <a:alphaModFix/>
            </a:blip>
            <a:stretch>
              <a:fillRect/>
            </a:stretch>
          </p:blipFill>
          <p:spPr>
            <a:xfrm>
              <a:off x="6513394" y="3046651"/>
              <a:ext cx="266925" cy="218393"/>
            </a:xfrm>
            <a:prstGeom prst="rect">
              <a:avLst/>
            </a:prstGeom>
            <a:noFill/>
            <a:ln>
              <a:noFill/>
            </a:ln>
          </p:spPr>
        </p:pic>
        <p:pic>
          <p:nvPicPr>
            <p:cNvPr id="2134" name="Shape 2134"/>
            <p:cNvPicPr preferRelativeResize="0"/>
            <p:nvPr/>
          </p:nvPicPr>
          <p:blipFill>
            <a:blip r:embed="rId19">
              <a:alphaModFix/>
            </a:blip>
            <a:stretch>
              <a:fillRect/>
            </a:stretch>
          </p:blipFill>
          <p:spPr>
            <a:xfrm>
              <a:off x="6971550" y="3044249"/>
              <a:ext cx="271725" cy="223210"/>
            </a:xfrm>
            <a:prstGeom prst="rect">
              <a:avLst/>
            </a:prstGeom>
            <a:noFill/>
            <a:ln>
              <a:noFill/>
            </a:ln>
          </p:spPr>
        </p:pic>
      </p:grpSp>
      <p:grpSp>
        <p:nvGrpSpPr>
          <p:cNvPr id="2135" name="Shape 2135"/>
          <p:cNvGrpSpPr/>
          <p:nvPr/>
        </p:nvGrpSpPr>
        <p:grpSpPr>
          <a:xfrm>
            <a:off x="5775650" y="1359150"/>
            <a:ext cx="398523" cy="350700"/>
            <a:chOff x="4175425" y="1746900"/>
            <a:chExt cx="398523" cy="350700"/>
          </a:xfrm>
        </p:grpSpPr>
        <p:pic>
          <p:nvPicPr>
            <p:cNvPr id="2136" name="Shape 2136"/>
            <p:cNvPicPr preferRelativeResize="0"/>
            <p:nvPr/>
          </p:nvPicPr>
          <p:blipFill>
            <a:blip r:embed="rId17">
              <a:alphaModFix/>
            </a:blip>
            <a:stretch>
              <a:fillRect/>
            </a:stretch>
          </p:blipFill>
          <p:spPr>
            <a:xfrm>
              <a:off x="4175425" y="1746900"/>
              <a:ext cx="398523" cy="350700"/>
            </a:xfrm>
            <a:prstGeom prst="rect">
              <a:avLst/>
            </a:prstGeom>
            <a:noFill/>
            <a:ln>
              <a:noFill/>
            </a:ln>
          </p:spPr>
        </p:pic>
        <p:pic>
          <p:nvPicPr>
            <p:cNvPr id="2137" name="Shape 2137"/>
            <p:cNvPicPr preferRelativeResize="0"/>
            <p:nvPr/>
          </p:nvPicPr>
          <p:blipFill>
            <a:blip r:embed="rId18">
              <a:alphaModFix/>
            </a:blip>
            <a:stretch>
              <a:fillRect/>
            </a:stretch>
          </p:blipFill>
          <p:spPr>
            <a:xfrm>
              <a:off x="4238825" y="1836306"/>
              <a:ext cx="271725" cy="218350"/>
            </a:xfrm>
            <a:prstGeom prst="rect">
              <a:avLst/>
            </a:prstGeom>
            <a:noFill/>
            <a:ln>
              <a:noFill/>
            </a:ln>
          </p:spPr>
        </p:pic>
      </p:grpSp>
      <p:grpSp>
        <p:nvGrpSpPr>
          <p:cNvPr id="2138" name="Shape 2138"/>
          <p:cNvGrpSpPr/>
          <p:nvPr/>
        </p:nvGrpSpPr>
        <p:grpSpPr>
          <a:xfrm>
            <a:off x="5775650" y="1746900"/>
            <a:ext cx="398523" cy="350700"/>
            <a:chOff x="4175425" y="1746900"/>
            <a:chExt cx="398523" cy="350700"/>
          </a:xfrm>
        </p:grpSpPr>
        <p:pic>
          <p:nvPicPr>
            <p:cNvPr id="2139" name="Shape 2139"/>
            <p:cNvPicPr preferRelativeResize="0"/>
            <p:nvPr/>
          </p:nvPicPr>
          <p:blipFill>
            <a:blip r:embed="rId17">
              <a:alphaModFix/>
            </a:blip>
            <a:stretch>
              <a:fillRect/>
            </a:stretch>
          </p:blipFill>
          <p:spPr>
            <a:xfrm>
              <a:off x="4175425" y="1746900"/>
              <a:ext cx="398523" cy="350700"/>
            </a:xfrm>
            <a:prstGeom prst="rect">
              <a:avLst/>
            </a:prstGeom>
            <a:noFill/>
            <a:ln>
              <a:noFill/>
            </a:ln>
          </p:spPr>
        </p:pic>
        <p:pic>
          <p:nvPicPr>
            <p:cNvPr id="2140" name="Shape 2140"/>
            <p:cNvPicPr preferRelativeResize="0"/>
            <p:nvPr/>
          </p:nvPicPr>
          <p:blipFill>
            <a:blip r:embed="rId18">
              <a:alphaModFix/>
            </a:blip>
            <a:stretch>
              <a:fillRect/>
            </a:stretch>
          </p:blipFill>
          <p:spPr>
            <a:xfrm>
              <a:off x="4238825" y="1836306"/>
              <a:ext cx="271725" cy="218350"/>
            </a:xfrm>
            <a:prstGeom prst="rect">
              <a:avLst/>
            </a:prstGeom>
            <a:noFill/>
            <a:ln>
              <a:noFill/>
            </a:ln>
          </p:spPr>
        </p:pic>
      </p:grpSp>
      <p:grpSp>
        <p:nvGrpSpPr>
          <p:cNvPr id="2141" name="Shape 2141"/>
          <p:cNvGrpSpPr/>
          <p:nvPr/>
        </p:nvGrpSpPr>
        <p:grpSpPr>
          <a:xfrm>
            <a:off x="4631250" y="2547813"/>
            <a:ext cx="398523" cy="350700"/>
            <a:chOff x="4631250" y="1354825"/>
            <a:chExt cx="398523" cy="350700"/>
          </a:xfrm>
        </p:grpSpPr>
        <p:pic>
          <p:nvPicPr>
            <p:cNvPr id="2142" name="Shape 2142"/>
            <p:cNvPicPr preferRelativeResize="0"/>
            <p:nvPr/>
          </p:nvPicPr>
          <p:blipFill>
            <a:blip r:embed="rId17">
              <a:alphaModFix/>
            </a:blip>
            <a:stretch>
              <a:fillRect/>
            </a:stretch>
          </p:blipFill>
          <p:spPr>
            <a:xfrm>
              <a:off x="4631250" y="1354825"/>
              <a:ext cx="398523" cy="350700"/>
            </a:xfrm>
            <a:prstGeom prst="rect">
              <a:avLst/>
            </a:prstGeom>
            <a:noFill/>
            <a:ln>
              <a:noFill/>
            </a:ln>
          </p:spPr>
        </p:pic>
        <p:pic>
          <p:nvPicPr>
            <p:cNvPr id="2143" name="Shape 2143"/>
            <p:cNvPicPr preferRelativeResize="0"/>
            <p:nvPr/>
          </p:nvPicPr>
          <p:blipFill>
            <a:blip r:embed="rId18">
              <a:alphaModFix/>
            </a:blip>
            <a:stretch>
              <a:fillRect/>
            </a:stretch>
          </p:blipFill>
          <p:spPr>
            <a:xfrm>
              <a:off x="4694650" y="1452256"/>
              <a:ext cx="271725" cy="218350"/>
            </a:xfrm>
            <a:prstGeom prst="rect">
              <a:avLst/>
            </a:prstGeom>
            <a:noFill/>
            <a:ln>
              <a:noFill/>
            </a:ln>
          </p:spPr>
        </p:pic>
      </p:grpSp>
      <p:grpSp>
        <p:nvGrpSpPr>
          <p:cNvPr id="2144" name="Shape 2144"/>
          <p:cNvGrpSpPr/>
          <p:nvPr/>
        </p:nvGrpSpPr>
        <p:grpSpPr>
          <a:xfrm>
            <a:off x="4175425" y="2927450"/>
            <a:ext cx="398523" cy="350700"/>
            <a:chOff x="4175425" y="1746900"/>
            <a:chExt cx="398523" cy="350700"/>
          </a:xfrm>
        </p:grpSpPr>
        <p:pic>
          <p:nvPicPr>
            <p:cNvPr id="2145" name="Shape 2145"/>
            <p:cNvPicPr preferRelativeResize="0"/>
            <p:nvPr/>
          </p:nvPicPr>
          <p:blipFill>
            <a:blip r:embed="rId17">
              <a:alphaModFix/>
            </a:blip>
            <a:stretch>
              <a:fillRect/>
            </a:stretch>
          </p:blipFill>
          <p:spPr>
            <a:xfrm>
              <a:off x="4175425" y="1746900"/>
              <a:ext cx="398523" cy="350700"/>
            </a:xfrm>
            <a:prstGeom prst="rect">
              <a:avLst/>
            </a:prstGeom>
            <a:noFill/>
            <a:ln>
              <a:noFill/>
            </a:ln>
          </p:spPr>
        </p:pic>
        <p:pic>
          <p:nvPicPr>
            <p:cNvPr id="2146" name="Shape 2146"/>
            <p:cNvPicPr preferRelativeResize="0"/>
            <p:nvPr/>
          </p:nvPicPr>
          <p:blipFill>
            <a:blip r:embed="rId18">
              <a:alphaModFix/>
            </a:blip>
            <a:stretch>
              <a:fillRect/>
            </a:stretch>
          </p:blipFill>
          <p:spPr>
            <a:xfrm>
              <a:off x="4238825" y="1836306"/>
              <a:ext cx="271725" cy="218350"/>
            </a:xfrm>
            <a:prstGeom prst="rect">
              <a:avLst/>
            </a:prstGeom>
            <a:noFill/>
            <a:ln>
              <a:noFill/>
            </a:ln>
          </p:spPr>
        </p:pic>
      </p:grpSp>
      <p:grpSp>
        <p:nvGrpSpPr>
          <p:cNvPr id="2147" name="Shape 2147"/>
          <p:cNvGrpSpPr/>
          <p:nvPr/>
        </p:nvGrpSpPr>
        <p:grpSpPr>
          <a:xfrm>
            <a:off x="5323025" y="2554575"/>
            <a:ext cx="854348" cy="742775"/>
            <a:chOff x="5323025" y="2554575"/>
            <a:chExt cx="854348" cy="742775"/>
          </a:xfrm>
        </p:grpSpPr>
        <p:pic>
          <p:nvPicPr>
            <p:cNvPr id="2148" name="Shape 2148"/>
            <p:cNvPicPr preferRelativeResize="0"/>
            <p:nvPr/>
          </p:nvPicPr>
          <p:blipFill>
            <a:blip r:embed="rId17">
              <a:alphaModFix/>
            </a:blip>
            <a:stretch>
              <a:fillRect/>
            </a:stretch>
          </p:blipFill>
          <p:spPr>
            <a:xfrm>
              <a:off x="5323025" y="2558950"/>
              <a:ext cx="398523" cy="350700"/>
            </a:xfrm>
            <a:prstGeom prst="rect">
              <a:avLst/>
            </a:prstGeom>
            <a:noFill/>
            <a:ln>
              <a:noFill/>
            </a:ln>
          </p:spPr>
        </p:pic>
        <p:pic>
          <p:nvPicPr>
            <p:cNvPr id="2149" name="Shape 2149"/>
            <p:cNvPicPr preferRelativeResize="0"/>
            <p:nvPr/>
          </p:nvPicPr>
          <p:blipFill>
            <a:blip r:embed="rId17">
              <a:alphaModFix/>
            </a:blip>
            <a:stretch>
              <a:fillRect/>
            </a:stretch>
          </p:blipFill>
          <p:spPr>
            <a:xfrm>
              <a:off x="5323025" y="2946650"/>
              <a:ext cx="398523" cy="350700"/>
            </a:xfrm>
            <a:prstGeom prst="rect">
              <a:avLst/>
            </a:prstGeom>
            <a:noFill/>
            <a:ln>
              <a:noFill/>
            </a:ln>
          </p:spPr>
        </p:pic>
        <p:pic>
          <p:nvPicPr>
            <p:cNvPr id="2150" name="Shape 2150"/>
            <p:cNvPicPr preferRelativeResize="0"/>
            <p:nvPr/>
          </p:nvPicPr>
          <p:blipFill>
            <a:blip r:embed="rId17">
              <a:alphaModFix/>
            </a:blip>
            <a:stretch>
              <a:fillRect/>
            </a:stretch>
          </p:blipFill>
          <p:spPr>
            <a:xfrm>
              <a:off x="5778850" y="2554575"/>
              <a:ext cx="398523" cy="350700"/>
            </a:xfrm>
            <a:prstGeom prst="rect">
              <a:avLst/>
            </a:prstGeom>
            <a:noFill/>
            <a:ln>
              <a:noFill/>
            </a:ln>
          </p:spPr>
        </p:pic>
        <p:pic>
          <p:nvPicPr>
            <p:cNvPr id="2151" name="Shape 2151"/>
            <p:cNvPicPr preferRelativeResize="0"/>
            <p:nvPr/>
          </p:nvPicPr>
          <p:blipFill>
            <a:blip r:embed="rId17">
              <a:alphaModFix/>
            </a:blip>
            <a:stretch>
              <a:fillRect/>
            </a:stretch>
          </p:blipFill>
          <p:spPr>
            <a:xfrm>
              <a:off x="5778850" y="2942275"/>
              <a:ext cx="398523" cy="350700"/>
            </a:xfrm>
            <a:prstGeom prst="rect">
              <a:avLst/>
            </a:prstGeom>
            <a:noFill/>
            <a:ln>
              <a:noFill/>
            </a:ln>
          </p:spPr>
        </p:pic>
        <p:pic>
          <p:nvPicPr>
            <p:cNvPr id="2152" name="Shape 2152"/>
            <p:cNvPicPr preferRelativeResize="0"/>
            <p:nvPr/>
          </p:nvPicPr>
          <p:blipFill>
            <a:blip r:embed="rId18">
              <a:alphaModFix/>
            </a:blip>
            <a:stretch>
              <a:fillRect/>
            </a:stretch>
          </p:blipFill>
          <p:spPr>
            <a:xfrm>
              <a:off x="5386425" y="2654156"/>
              <a:ext cx="271725" cy="218350"/>
            </a:xfrm>
            <a:prstGeom prst="rect">
              <a:avLst/>
            </a:prstGeom>
            <a:noFill/>
            <a:ln>
              <a:noFill/>
            </a:ln>
          </p:spPr>
        </p:pic>
        <p:pic>
          <p:nvPicPr>
            <p:cNvPr id="2153" name="Shape 2153"/>
            <p:cNvPicPr preferRelativeResize="0"/>
            <p:nvPr/>
          </p:nvPicPr>
          <p:blipFill>
            <a:blip r:embed="rId18">
              <a:alphaModFix/>
            </a:blip>
            <a:stretch>
              <a:fillRect/>
            </a:stretch>
          </p:blipFill>
          <p:spPr>
            <a:xfrm>
              <a:off x="5842250" y="2654156"/>
              <a:ext cx="271725" cy="218350"/>
            </a:xfrm>
            <a:prstGeom prst="rect">
              <a:avLst/>
            </a:prstGeom>
            <a:noFill/>
            <a:ln>
              <a:noFill/>
            </a:ln>
          </p:spPr>
        </p:pic>
        <p:pic>
          <p:nvPicPr>
            <p:cNvPr id="2154" name="Shape 2154"/>
            <p:cNvPicPr preferRelativeResize="0"/>
            <p:nvPr/>
          </p:nvPicPr>
          <p:blipFill>
            <a:blip r:embed="rId21">
              <a:alphaModFix/>
            </a:blip>
            <a:stretch>
              <a:fillRect/>
            </a:stretch>
          </p:blipFill>
          <p:spPr>
            <a:xfrm>
              <a:off x="5842253" y="3031963"/>
              <a:ext cx="271722" cy="223200"/>
            </a:xfrm>
            <a:prstGeom prst="rect">
              <a:avLst/>
            </a:prstGeom>
            <a:noFill/>
            <a:ln>
              <a:noFill/>
            </a:ln>
          </p:spPr>
        </p:pic>
        <p:pic>
          <p:nvPicPr>
            <p:cNvPr id="2155" name="Shape 2155"/>
            <p:cNvPicPr preferRelativeResize="0"/>
            <p:nvPr/>
          </p:nvPicPr>
          <p:blipFill>
            <a:blip r:embed="rId22">
              <a:alphaModFix/>
            </a:blip>
            <a:stretch>
              <a:fillRect/>
            </a:stretch>
          </p:blipFill>
          <p:spPr>
            <a:xfrm>
              <a:off x="5388837" y="3039425"/>
              <a:ext cx="266900" cy="223200"/>
            </a:xfrm>
            <a:prstGeom prst="rect">
              <a:avLst/>
            </a:prstGeom>
            <a:noFill/>
            <a:ln>
              <a:noFill/>
            </a:ln>
          </p:spPr>
        </p:pic>
      </p:gr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159"/>
        <p:cNvGrpSpPr/>
        <p:nvPr/>
      </p:nvGrpSpPr>
      <p:grpSpPr>
        <a:xfrm>
          <a:off x="0" y="0"/>
          <a:ext cx="0" cy="0"/>
          <a:chOff x="0" y="0"/>
          <a:chExt cx="0" cy="0"/>
        </a:xfrm>
      </p:grpSpPr>
      <p:sp>
        <p:nvSpPr>
          <p:cNvPr id="2160" name="Shape 2160"/>
          <p:cNvSpPr txBox="1">
            <a:spLocks noGrp="1"/>
          </p:cNvSpPr>
          <p:nvPr>
            <p:ph type="title"/>
          </p:nvPr>
        </p:nvSpPr>
        <p:spPr>
          <a:xfrm>
            <a:off x="106388" y="55500"/>
            <a:ext cx="6503400" cy="3507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a:t>Routing layer for external accessibility</a:t>
            </a:r>
            <a:endParaRPr/>
          </a:p>
        </p:txBody>
      </p:sp>
      <p:pic>
        <p:nvPicPr>
          <p:cNvPr id="2161" name="Shape 2161"/>
          <p:cNvPicPr preferRelativeResize="0"/>
          <p:nvPr/>
        </p:nvPicPr>
        <p:blipFill>
          <a:blip r:embed="rId3">
            <a:alphaModFix/>
          </a:blip>
          <a:stretch>
            <a:fillRect/>
          </a:stretch>
        </p:blipFill>
        <p:spPr>
          <a:xfrm>
            <a:off x="2619875" y="1000712"/>
            <a:ext cx="4860824" cy="2561450"/>
          </a:xfrm>
          <a:prstGeom prst="rect">
            <a:avLst/>
          </a:prstGeom>
          <a:noFill/>
          <a:ln>
            <a:noFill/>
          </a:ln>
        </p:spPr>
      </p:pic>
      <p:pic>
        <p:nvPicPr>
          <p:cNvPr id="2162" name="Shape 2162"/>
          <p:cNvPicPr preferRelativeResize="0"/>
          <p:nvPr/>
        </p:nvPicPr>
        <p:blipFill>
          <a:blip r:embed="rId4">
            <a:alphaModFix/>
          </a:blip>
          <a:stretch>
            <a:fillRect/>
          </a:stretch>
        </p:blipFill>
        <p:spPr>
          <a:xfrm>
            <a:off x="2619863" y="3621523"/>
            <a:ext cx="5682899" cy="427125"/>
          </a:xfrm>
          <a:prstGeom prst="rect">
            <a:avLst/>
          </a:prstGeom>
          <a:noFill/>
          <a:ln>
            <a:noFill/>
          </a:ln>
        </p:spPr>
      </p:pic>
      <p:pic>
        <p:nvPicPr>
          <p:cNvPr id="2163" name="Shape 2163"/>
          <p:cNvPicPr preferRelativeResize="0"/>
          <p:nvPr/>
        </p:nvPicPr>
        <p:blipFill rotWithShape="1">
          <a:blip r:embed="rId5">
            <a:alphaModFix/>
          </a:blip>
          <a:srcRect r="6085"/>
          <a:stretch/>
        </p:blipFill>
        <p:spPr>
          <a:xfrm>
            <a:off x="7554685" y="1000900"/>
            <a:ext cx="748065" cy="1251700"/>
          </a:xfrm>
          <a:prstGeom prst="rect">
            <a:avLst/>
          </a:prstGeom>
          <a:noFill/>
          <a:ln>
            <a:noFill/>
          </a:ln>
        </p:spPr>
      </p:pic>
      <p:pic>
        <p:nvPicPr>
          <p:cNvPr id="2164" name="Shape 2164"/>
          <p:cNvPicPr preferRelativeResize="0"/>
          <p:nvPr/>
        </p:nvPicPr>
        <p:blipFill rotWithShape="1">
          <a:blip r:embed="rId6">
            <a:alphaModFix/>
          </a:blip>
          <a:srcRect r="6085"/>
          <a:stretch/>
        </p:blipFill>
        <p:spPr>
          <a:xfrm>
            <a:off x="7554675" y="2290399"/>
            <a:ext cx="748075" cy="1261649"/>
          </a:xfrm>
          <a:prstGeom prst="rect">
            <a:avLst/>
          </a:prstGeom>
          <a:noFill/>
          <a:ln>
            <a:noFill/>
          </a:ln>
        </p:spPr>
      </p:pic>
      <p:pic>
        <p:nvPicPr>
          <p:cNvPr id="2165" name="Shape 2165"/>
          <p:cNvPicPr preferRelativeResize="0"/>
          <p:nvPr/>
        </p:nvPicPr>
        <p:blipFill>
          <a:blip r:embed="rId7">
            <a:alphaModFix/>
          </a:blip>
          <a:stretch>
            <a:fillRect/>
          </a:stretch>
        </p:blipFill>
        <p:spPr>
          <a:xfrm>
            <a:off x="2619875" y="406200"/>
            <a:ext cx="4860825" cy="535150"/>
          </a:xfrm>
          <a:prstGeom prst="rect">
            <a:avLst/>
          </a:prstGeom>
          <a:noFill/>
          <a:ln>
            <a:noFill/>
          </a:ln>
        </p:spPr>
      </p:pic>
      <p:pic>
        <p:nvPicPr>
          <p:cNvPr id="2166" name="Shape 2166"/>
          <p:cNvPicPr preferRelativeResize="0"/>
          <p:nvPr/>
        </p:nvPicPr>
        <p:blipFill>
          <a:blip r:embed="rId8">
            <a:alphaModFix/>
          </a:blip>
          <a:stretch>
            <a:fillRect/>
          </a:stretch>
        </p:blipFill>
        <p:spPr>
          <a:xfrm>
            <a:off x="2702577" y="1152672"/>
            <a:ext cx="1311030" cy="2340423"/>
          </a:xfrm>
          <a:prstGeom prst="rect">
            <a:avLst/>
          </a:prstGeom>
          <a:noFill/>
          <a:ln>
            <a:noFill/>
          </a:ln>
        </p:spPr>
      </p:pic>
      <p:pic>
        <p:nvPicPr>
          <p:cNvPr id="2167" name="Shape 2167"/>
          <p:cNvPicPr preferRelativeResize="0"/>
          <p:nvPr/>
        </p:nvPicPr>
        <p:blipFill>
          <a:blip r:embed="rId9">
            <a:alphaModFix/>
          </a:blip>
          <a:stretch>
            <a:fillRect/>
          </a:stretch>
        </p:blipFill>
        <p:spPr>
          <a:xfrm>
            <a:off x="2770062" y="1895763"/>
            <a:ext cx="1176059" cy="316425"/>
          </a:xfrm>
          <a:prstGeom prst="rect">
            <a:avLst/>
          </a:prstGeom>
          <a:noFill/>
          <a:ln>
            <a:noFill/>
          </a:ln>
        </p:spPr>
      </p:pic>
      <p:pic>
        <p:nvPicPr>
          <p:cNvPr id="2168" name="Shape 2168"/>
          <p:cNvPicPr preferRelativeResize="0"/>
          <p:nvPr/>
        </p:nvPicPr>
        <p:blipFill>
          <a:blip r:embed="rId10">
            <a:alphaModFix/>
          </a:blip>
          <a:stretch>
            <a:fillRect/>
          </a:stretch>
        </p:blipFill>
        <p:spPr>
          <a:xfrm>
            <a:off x="2770068" y="1483032"/>
            <a:ext cx="1176146" cy="316452"/>
          </a:xfrm>
          <a:prstGeom prst="rect">
            <a:avLst/>
          </a:prstGeom>
          <a:noFill/>
          <a:ln>
            <a:noFill/>
          </a:ln>
        </p:spPr>
      </p:pic>
      <p:pic>
        <p:nvPicPr>
          <p:cNvPr id="2169" name="Shape 2169"/>
          <p:cNvPicPr preferRelativeResize="0"/>
          <p:nvPr/>
        </p:nvPicPr>
        <p:blipFill>
          <a:blip r:embed="rId11">
            <a:alphaModFix/>
          </a:blip>
          <a:stretch>
            <a:fillRect/>
          </a:stretch>
        </p:blipFill>
        <p:spPr>
          <a:xfrm>
            <a:off x="2770068" y="2721080"/>
            <a:ext cx="1176140" cy="316450"/>
          </a:xfrm>
          <a:prstGeom prst="rect">
            <a:avLst/>
          </a:prstGeom>
          <a:noFill/>
          <a:ln>
            <a:noFill/>
          </a:ln>
        </p:spPr>
      </p:pic>
      <p:pic>
        <p:nvPicPr>
          <p:cNvPr id="2170" name="Shape 2170"/>
          <p:cNvPicPr preferRelativeResize="0"/>
          <p:nvPr/>
        </p:nvPicPr>
        <p:blipFill>
          <a:blip r:embed="rId12">
            <a:alphaModFix/>
          </a:blip>
          <a:stretch>
            <a:fillRect/>
          </a:stretch>
        </p:blipFill>
        <p:spPr>
          <a:xfrm>
            <a:off x="2770068" y="2308415"/>
            <a:ext cx="1176047" cy="316425"/>
          </a:xfrm>
          <a:prstGeom prst="rect">
            <a:avLst/>
          </a:prstGeom>
          <a:noFill/>
          <a:ln>
            <a:noFill/>
          </a:ln>
        </p:spPr>
      </p:pic>
      <p:grpSp>
        <p:nvGrpSpPr>
          <p:cNvPr id="2171" name="Shape 2171"/>
          <p:cNvGrpSpPr/>
          <p:nvPr/>
        </p:nvGrpSpPr>
        <p:grpSpPr>
          <a:xfrm>
            <a:off x="2619875" y="4108010"/>
            <a:ext cx="5682885" cy="625062"/>
            <a:chOff x="2619875" y="4085196"/>
            <a:chExt cx="5312101" cy="584279"/>
          </a:xfrm>
        </p:grpSpPr>
        <p:pic>
          <p:nvPicPr>
            <p:cNvPr id="2172" name="Shape 2172"/>
            <p:cNvPicPr preferRelativeResize="0"/>
            <p:nvPr/>
          </p:nvPicPr>
          <p:blipFill>
            <a:blip r:embed="rId13">
              <a:alphaModFix/>
            </a:blip>
            <a:stretch>
              <a:fillRect/>
            </a:stretch>
          </p:blipFill>
          <p:spPr>
            <a:xfrm>
              <a:off x="2619875" y="4085196"/>
              <a:ext cx="5312101" cy="584279"/>
            </a:xfrm>
            <a:prstGeom prst="rect">
              <a:avLst/>
            </a:prstGeom>
            <a:noFill/>
            <a:ln>
              <a:noFill/>
            </a:ln>
          </p:spPr>
        </p:pic>
        <p:pic>
          <p:nvPicPr>
            <p:cNvPr id="2173" name="Shape 2173"/>
            <p:cNvPicPr preferRelativeResize="0"/>
            <p:nvPr/>
          </p:nvPicPr>
          <p:blipFill>
            <a:blip r:embed="rId14">
              <a:alphaModFix/>
            </a:blip>
            <a:stretch>
              <a:fillRect/>
            </a:stretch>
          </p:blipFill>
          <p:spPr>
            <a:xfrm>
              <a:off x="3725891" y="4177719"/>
              <a:ext cx="3100060" cy="399250"/>
            </a:xfrm>
            <a:prstGeom prst="rect">
              <a:avLst/>
            </a:prstGeom>
            <a:noFill/>
            <a:ln>
              <a:noFill/>
            </a:ln>
          </p:spPr>
        </p:pic>
      </p:grpSp>
      <p:pic>
        <p:nvPicPr>
          <p:cNvPr id="2174" name="Shape 2174"/>
          <p:cNvPicPr preferRelativeResize="0"/>
          <p:nvPr/>
        </p:nvPicPr>
        <p:blipFill>
          <a:blip r:embed="rId15">
            <a:alphaModFix/>
          </a:blip>
          <a:stretch>
            <a:fillRect/>
          </a:stretch>
        </p:blipFill>
        <p:spPr>
          <a:xfrm>
            <a:off x="5248350" y="2350282"/>
            <a:ext cx="988916" cy="1142748"/>
          </a:xfrm>
          <a:prstGeom prst="rect">
            <a:avLst/>
          </a:prstGeom>
          <a:noFill/>
          <a:ln>
            <a:noFill/>
          </a:ln>
        </p:spPr>
      </p:pic>
      <p:pic>
        <p:nvPicPr>
          <p:cNvPr id="2175" name="Shape 2175"/>
          <p:cNvPicPr preferRelativeResize="0"/>
          <p:nvPr/>
        </p:nvPicPr>
        <p:blipFill>
          <a:blip r:embed="rId15">
            <a:alphaModFix/>
          </a:blip>
          <a:stretch>
            <a:fillRect/>
          </a:stretch>
        </p:blipFill>
        <p:spPr>
          <a:xfrm>
            <a:off x="4112666" y="1152643"/>
            <a:ext cx="988916" cy="1142748"/>
          </a:xfrm>
          <a:prstGeom prst="rect">
            <a:avLst/>
          </a:prstGeom>
          <a:noFill/>
          <a:ln>
            <a:noFill/>
          </a:ln>
        </p:spPr>
      </p:pic>
      <p:pic>
        <p:nvPicPr>
          <p:cNvPr id="2176" name="Shape 2176"/>
          <p:cNvPicPr preferRelativeResize="0"/>
          <p:nvPr/>
        </p:nvPicPr>
        <p:blipFill>
          <a:blip r:embed="rId15">
            <a:alphaModFix/>
          </a:blip>
          <a:stretch>
            <a:fillRect/>
          </a:stretch>
        </p:blipFill>
        <p:spPr>
          <a:xfrm>
            <a:off x="5248350" y="1146849"/>
            <a:ext cx="988916" cy="1142748"/>
          </a:xfrm>
          <a:prstGeom prst="rect">
            <a:avLst/>
          </a:prstGeom>
          <a:noFill/>
          <a:ln>
            <a:noFill/>
          </a:ln>
        </p:spPr>
      </p:pic>
      <p:pic>
        <p:nvPicPr>
          <p:cNvPr id="2177" name="Shape 2177"/>
          <p:cNvPicPr preferRelativeResize="0"/>
          <p:nvPr/>
        </p:nvPicPr>
        <p:blipFill>
          <a:blip r:embed="rId15">
            <a:alphaModFix/>
          </a:blip>
          <a:stretch>
            <a:fillRect/>
          </a:stretch>
        </p:blipFill>
        <p:spPr>
          <a:xfrm>
            <a:off x="4112666" y="2356076"/>
            <a:ext cx="988916" cy="1142748"/>
          </a:xfrm>
          <a:prstGeom prst="rect">
            <a:avLst/>
          </a:prstGeom>
          <a:noFill/>
          <a:ln>
            <a:noFill/>
          </a:ln>
        </p:spPr>
      </p:pic>
      <p:pic>
        <p:nvPicPr>
          <p:cNvPr id="2178" name="Shape 2178"/>
          <p:cNvPicPr preferRelativeResize="0"/>
          <p:nvPr/>
        </p:nvPicPr>
        <p:blipFill>
          <a:blip r:embed="rId15">
            <a:alphaModFix/>
          </a:blip>
          <a:stretch>
            <a:fillRect/>
          </a:stretch>
        </p:blipFill>
        <p:spPr>
          <a:xfrm>
            <a:off x="6384034" y="1146849"/>
            <a:ext cx="988916" cy="1142748"/>
          </a:xfrm>
          <a:prstGeom prst="rect">
            <a:avLst/>
          </a:prstGeom>
          <a:noFill/>
          <a:ln>
            <a:noFill/>
          </a:ln>
        </p:spPr>
      </p:pic>
      <p:pic>
        <p:nvPicPr>
          <p:cNvPr id="2179" name="Shape 2179"/>
          <p:cNvPicPr preferRelativeResize="0"/>
          <p:nvPr/>
        </p:nvPicPr>
        <p:blipFill>
          <a:blip r:embed="rId16">
            <a:alphaModFix/>
          </a:blip>
          <a:stretch>
            <a:fillRect/>
          </a:stretch>
        </p:blipFill>
        <p:spPr>
          <a:xfrm>
            <a:off x="4628056" y="1743625"/>
            <a:ext cx="398525" cy="346097"/>
          </a:xfrm>
          <a:prstGeom prst="rect">
            <a:avLst/>
          </a:prstGeom>
          <a:noFill/>
          <a:ln>
            <a:noFill/>
          </a:ln>
        </p:spPr>
      </p:pic>
      <p:pic>
        <p:nvPicPr>
          <p:cNvPr id="2180" name="Shape 2180"/>
          <p:cNvPicPr preferRelativeResize="0"/>
          <p:nvPr/>
        </p:nvPicPr>
        <p:blipFill>
          <a:blip r:embed="rId17">
            <a:alphaModFix/>
          </a:blip>
          <a:stretch>
            <a:fillRect/>
          </a:stretch>
        </p:blipFill>
        <p:spPr>
          <a:xfrm>
            <a:off x="4175425" y="1353513"/>
            <a:ext cx="398525" cy="346071"/>
          </a:xfrm>
          <a:prstGeom prst="rect">
            <a:avLst/>
          </a:prstGeom>
          <a:noFill/>
          <a:ln>
            <a:noFill/>
          </a:ln>
        </p:spPr>
      </p:pic>
      <p:pic>
        <p:nvPicPr>
          <p:cNvPr id="2181" name="Shape 2181"/>
          <p:cNvPicPr preferRelativeResize="0"/>
          <p:nvPr/>
        </p:nvPicPr>
        <p:blipFill>
          <a:blip r:embed="rId16">
            <a:alphaModFix/>
          </a:blip>
          <a:stretch>
            <a:fillRect/>
          </a:stretch>
        </p:blipFill>
        <p:spPr>
          <a:xfrm>
            <a:off x="4175431" y="2550113"/>
            <a:ext cx="398525" cy="346097"/>
          </a:xfrm>
          <a:prstGeom prst="rect">
            <a:avLst/>
          </a:prstGeom>
          <a:noFill/>
          <a:ln>
            <a:noFill/>
          </a:ln>
        </p:spPr>
      </p:pic>
      <p:pic>
        <p:nvPicPr>
          <p:cNvPr id="2182" name="Shape 2182"/>
          <p:cNvPicPr preferRelativeResize="0"/>
          <p:nvPr/>
        </p:nvPicPr>
        <p:blipFill>
          <a:blip r:embed="rId17">
            <a:alphaModFix/>
          </a:blip>
          <a:stretch>
            <a:fillRect/>
          </a:stretch>
        </p:blipFill>
        <p:spPr>
          <a:xfrm>
            <a:off x="4628050" y="2925825"/>
            <a:ext cx="398525" cy="346071"/>
          </a:xfrm>
          <a:prstGeom prst="rect">
            <a:avLst/>
          </a:prstGeom>
          <a:noFill/>
          <a:ln>
            <a:noFill/>
          </a:ln>
        </p:spPr>
      </p:pic>
      <p:pic>
        <p:nvPicPr>
          <p:cNvPr id="2183" name="Shape 2183"/>
          <p:cNvPicPr preferRelativeResize="0"/>
          <p:nvPr/>
        </p:nvPicPr>
        <p:blipFill>
          <a:blip r:embed="rId16">
            <a:alphaModFix/>
          </a:blip>
          <a:stretch>
            <a:fillRect/>
          </a:stretch>
        </p:blipFill>
        <p:spPr>
          <a:xfrm>
            <a:off x="5314431" y="1736825"/>
            <a:ext cx="398525" cy="346097"/>
          </a:xfrm>
          <a:prstGeom prst="rect">
            <a:avLst/>
          </a:prstGeom>
          <a:noFill/>
          <a:ln>
            <a:noFill/>
          </a:ln>
        </p:spPr>
      </p:pic>
      <p:pic>
        <p:nvPicPr>
          <p:cNvPr id="2184" name="Shape 2184"/>
          <p:cNvPicPr preferRelativeResize="0"/>
          <p:nvPr/>
        </p:nvPicPr>
        <p:blipFill>
          <a:blip r:embed="rId17">
            <a:alphaModFix/>
          </a:blip>
          <a:stretch>
            <a:fillRect/>
          </a:stretch>
        </p:blipFill>
        <p:spPr>
          <a:xfrm>
            <a:off x="5314425" y="1361463"/>
            <a:ext cx="398525" cy="346071"/>
          </a:xfrm>
          <a:prstGeom prst="rect">
            <a:avLst/>
          </a:prstGeom>
          <a:noFill/>
          <a:ln>
            <a:noFill/>
          </a:ln>
        </p:spPr>
      </p:pic>
      <p:grpSp>
        <p:nvGrpSpPr>
          <p:cNvPr id="2185" name="Shape 2185"/>
          <p:cNvGrpSpPr/>
          <p:nvPr/>
        </p:nvGrpSpPr>
        <p:grpSpPr>
          <a:xfrm>
            <a:off x="4175425" y="1746900"/>
            <a:ext cx="398523" cy="350700"/>
            <a:chOff x="4175425" y="1746900"/>
            <a:chExt cx="398523" cy="350700"/>
          </a:xfrm>
        </p:grpSpPr>
        <p:pic>
          <p:nvPicPr>
            <p:cNvPr id="2186" name="Shape 2186"/>
            <p:cNvPicPr preferRelativeResize="0"/>
            <p:nvPr/>
          </p:nvPicPr>
          <p:blipFill>
            <a:blip r:embed="rId18">
              <a:alphaModFix/>
            </a:blip>
            <a:stretch>
              <a:fillRect/>
            </a:stretch>
          </p:blipFill>
          <p:spPr>
            <a:xfrm>
              <a:off x="4175425" y="1746900"/>
              <a:ext cx="398523" cy="350700"/>
            </a:xfrm>
            <a:prstGeom prst="rect">
              <a:avLst/>
            </a:prstGeom>
            <a:noFill/>
            <a:ln>
              <a:noFill/>
            </a:ln>
          </p:spPr>
        </p:pic>
        <p:pic>
          <p:nvPicPr>
            <p:cNvPr id="2187" name="Shape 2187"/>
            <p:cNvPicPr preferRelativeResize="0"/>
            <p:nvPr/>
          </p:nvPicPr>
          <p:blipFill>
            <a:blip r:embed="rId19">
              <a:alphaModFix/>
            </a:blip>
            <a:stretch>
              <a:fillRect/>
            </a:stretch>
          </p:blipFill>
          <p:spPr>
            <a:xfrm>
              <a:off x="4238825" y="1836306"/>
              <a:ext cx="271725" cy="218350"/>
            </a:xfrm>
            <a:prstGeom prst="rect">
              <a:avLst/>
            </a:prstGeom>
            <a:noFill/>
            <a:ln>
              <a:noFill/>
            </a:ln>
          </p:spPr>
        </p:pic>
      </p:grpSp>
      <p:grpSp>
        <p:nvGrpSpPr>
          <p:cNvPr id="2188" name="Shape 2188"/>
          <p:cNvGrpSpPr/>
          <p:nvPr/>
        </p:nvGrpSpPr>
        <p:grpSpPr>
          <a:xfrm>
            <a:off x="4631250" y="1354825"/>
            <a:ext cx="398523" cy="350700"/>
            <a:chOff x="4631250" y="1354825"/>
            <a:chExt cx="398523" cy="350700"/>
          </a:xfrm>
        </p:grpSpPr>
        <p:pic>
          <p:nvPicPr>
            <p:cNvPr id="2189" name="Shape 2189"/>
            <p:cNvPicPr preferRelativeResize="0"/>
            <p:nvPr/>
          </p:nvPicPr>
          <p:blipFill>
            <a:blip r:embed="rId18">
              <a:alphaModFix/>
            </a:blip>
            <a:stretch>
              <a:fillRect/>
            </a:stretch>
          </p:blipFill>
          <p:spPr>
            <a:xfrm>
              <a:off x="4631250" y="1354825"/>
              <a:ext cx="398523" cy="350700"/>
            </a:xfrm>
            <a:prstGeom prst="rect">
              <a:avLst/>
            </a:prstGeom>
            <a:noFill/>
            <a:ln>
              <a:noFill/>
            </a:ln>
          </p:spPr>
        </p:pic>
        <p:pic>
          <p:nvPicPr>
            <p:cNvPr id="2190" name="Shape 2190"/>
            <p:cNvPicPr preferRelativeResize="0"/>
            <p:nvPr/>
          </p:nvPicPr>
          <p:blipFill>
            <a:blip r:embed="rId19">
              <a:alphaModFix/>
            </a:blip>
            <a:stretch>
              <a:fillRect/>
            </a:stretch>
          </p:blipFill>
          <p:spPr>
            <a:xfrm>
              <a:off x="4694650" y="1452256"/>
              <a:ext cx="271725" cy="218350"/>
            </a:xfrm>
            <a:prstGeom prst="rect">
              <a:avLst/>
            </a:prstGeom>
            <a:noFill/>
            <a:ln>
              <a:noFill/>
            </a:ln>
          </p:spPr>
        </p:pic>
      </p:grpSp>
      <p:grpSp>
        <p:nvGrpSpPr>
          <p:cNvPr id="2191" name="Shape 2191"/>
          <p:cNvGrpSpPr/>
          <p:nvPr/>
        </p:nvGrpSpPr>
        <p:grpSpPr>
          <a:xfrm>
            <a:off x="6890975" y="1734525"/>
            <a:ext cx="398523" cy="350700"/>
            <a:chOff x="6890975" y="1734525"/>
            <a:chExt cx="398523" cy="350700"/>
          </a:xfrm>
        </p:grpSpPr>
        <p:pic>
          <p:nvPicPr>
            <p:cNvPr id="2192" name="Shape 2192"/>
            <p:cNvPicPr preferRelativeResize="0"/>
            <p:nvPr/>
          </p:nvPicPr>
          <p:blipFill>
            <a:blip r:embed="rId18">
              <a:alphaModFix/>
            </a:blip>
            <a:stretch>
              <a:fillRect/>
            </a:stretch>
          </p:blipFill>
          <p:spPr>
            <a:xfrm>
              <a:off x="6890975" y="1734525"/>
              <a:ext cx="398523" cy="350700"/>
            </a:xfrm>
            <a:prstGeom prst="rect">
              <a:avLst/>
            </a:prstGeom>
            <a:noFill/>
            <a:ln>
              <a:noFill/>
            </a:ln>
          </p:spPr>
        </p:pic>
        <p:pic>
          <p:nvPicPr>
            <p:cNvPr id="2193" name="Shape 2193"/>
            <p:cNvPicPr preferRelativeResize="0"/>
            <p:nvPr/>
          </p:nvPicPr>
          <p:blipFill>
            <a:blip r:embed="rId20">
              <a:alphaModFix/>
            </a:blip>
            <a:stretch>
              <a:fillRect/>
            </a:stretch>
          </p:blipFill>
          <p:spPr>
            <a:xfrm>
              <a:off x="6954375" y="1833011"/>
              <a:ext cx="271725" cy="223210"/>
            </a:xfrm>
            <a:prstGeom prst="rect">
              <a:avLst/>
            </a:prstGeom>
            <a:noFill/>
            <a:ln>
              <a:noFill/>
            </a:ln>
          </p:spPr>
        </p:pic>
      </p:grpSp>
      <p:grpSp>
        <p:nvGrpSpPr>
          <p:cNvPr id="2194" name="Shape 2194"/>
          <p:cNvGrpSpPr/>
          <p:nvPr/>
        </p:nvGrpSpPr>
        <p:grpSpPr>
          <a:xfrm>
            <a:off x="6435150" y="1351200"/>
            <a:ext cx="398523" cy="350700"/>
            <a:chOff x="6435150" y="1351200"/>
            <a:chExt cx="398523" cy="350700"/>
          </a:xfrm>
        </p:grpSpPr>
        <p:pic>
          <p:nvPicPr>
            <p:cNvPr id="2195" name="Shape 2195"/>
            <p:cNvPicPr preferRelativeResize="0"/>
            <p:nvPr/>
          </p:nvPicPr>
          <p:blipFill>
            <a:blip r:embed="rId18">
              <a:alphaModFix/>
            </a:blip>
            <a:stretch>
              <a:fillRect/>
            </a:stretch>
          </p:blipFill>
          <p:spPr>
            <a:xfrm>
              <a:off x="6435150" y="1351200"/>
              <a:ext cx="398523" cy="350700"/>
            </a:xfrm>
            <a:prstGeom prst="rect">
              <a:avLst/>
            </a:prstGeom>
            <a:noFill/>
            <a:ln>
              <a:noFill/>
            </a:ln>
          </p:spPr>
        </p:pic>
        <p:pic>
          <p:nvPicPr>
            <p:cNvPr id="2196" name="Shape 2196"/>
            <p:cNvPicPr preferRelativeResize="0"/>
            <p:nvPr/>
          </p:nvPicPr>
          <p:blipFill>
            <a:blip r:embed="rId21">
              <a:alphaModFix/>
            </a:blip>
            <a:stretch>
              <a:fillRect/>
            </a:stretch>
          </p:blipFill>
          <p:spPr>
            <a:xfrm>
              <a:off x="6500944" y="1442401"/>
              <a:ext cx="266925" cy="218393"/>
            </a:xfrm>
            <a:prstGeom prst="rect">
              <a:avLst/>
            </a:prstGeom>
            <a:noFill/>
            <a:ln>
              <a:noFill/>
            </a:ln>
          </p:spPr>
        </p:pic>
      </p:grpSp>
      <p:grpSp>
        <p:nvGrpSpPr>
          <p:cNvPr id="2197" name="Shape 2197"/>
          <p:cNvGrpSpPr/>
          <p:nvPr/>
        </p:nvGrpSpPr>
        <p:grpSpPr>
          <a:xfrm>
            <a:off x="6435150" y="1738900"/>
            <a:ext cx="398523" cy="350700"/>
            <a:chOff x="6435150" y="1738900"/>
            <a:chExt cx="398523" cy="350700"/>
          </a:xfrm>
        </p:grpSpPr>
        <p:pic>
          <p:nvPicPr>
            <p:cNvPr id="2198" name="Shape 2198"/>
            <p:cNvPicPr preferRelativeResize="0"/>
            <p:nvPr/>
          </p:nvPicPr>
          <p:blipFill>
            <a:blip r:embed="rId18">
              <a:alphaModFix/>
            </a:blip>
            <a:stretch>
              <a:fillRect/>
            </a:stretch>
          </p:blipFill>
          <p:spPr>
            <a:xfrm>
              <a:off x="6435150" y="1738900"/>
              <a:ext cx="398523" cy="350700"/>
            </a:xfrm>
            <a:prstGeom prst="rect">
              <a:avLst/>
            </a:prstGeom>
            <a:noFill/>
            <a:ln>
              <a:noFill/>
            </a:ln>
          </p:spPr>
        </p:pic>
        <p:pic>
          <p:nvPicPr>
            <p:cNvPr id="2199" name="Shape 2199"/>
            <p:cNvPicPr preferRelativeResize="0"/>
            <p:nvPr/>
          </p:nvPicPr>
          <p:blipFill>
            <a:blip r:embed="rId19">
              <a:alphaModFix/>
            </a:blip>
            <a:stretch>
              <a:fillRect/>
            </a:stretch>
          </p:blipFill>
          <p:spPr>
            <a:xfrm>
              <a:off x="6498538" y="1837631"/>
              <a:ext cx="271725" cy="218350"/>
            </a:xfrm>
            <a:prstGeom prst="rect">
              <a:avLst/>
            </a:prstGeom>
            <a:noFill/>
            <a:ln>
              <a:noFill/>
            </a:ln>
          </p:spPr>
        </p:pic>
      </p:grpSp>
      <p:grpSp>
        <p:nvGrpSpPr>
          <p:cNvPr id="2200" name="Shape 2200"/>
          <p:cNvGrpSpPr/>
          <p:nvPr/>
        </p:nvGrpSpPr>
        <p:grpSpPr>
          <a:xfrm>
            <a:off x="6890975" y="1346825"/>
            <a:ext cx="398523" cy="350700"/>
            <a:chOff x="6890975" y="1346825"/>
            <a:chExt cx="398523" cy="350700"/>
          </a:xfrm>
        </p:grpSpPr>
        <p:pic>
          <p:nvPicPr>
            <p:cNvPr id="2201" name="Shape 2201"/>
            <p:cNvPicPr preferRelativeResize="0"/>
            <p:nvPr/>
          </p:nvPicPr>
          <p:blipFill>
            <a:blip r:embed="rId18">
              <a:alphaModFix/>
            </a:blip>
            <a:stretch>
              <a:fillRect/>
            </a:stretch>
          </p:blipFill>
          <p:spPr>
            <a:xfrm>
              <a:off x="6890975" y="1346825"/>
              <a:ext cx="398523" cy="350700"/>
            </a:xfrm>
            <a:prstGeom prst="rect">
              <a:avLst/>
            </a:prstGeom>
            <a:noFill/>
            <a:ln>
              <a:noFill/>
            </a:ln>
          </p:spPr>
        </p:pic>
        <p:pic>
          <p:nvPicPr>
            <p:cNvPr id="2202" name="Shape 2202"/>
            <p:cNvPicPr preferRelativeResize="0"/>
            <p:nvPr/>
          </p:nvPicPr>
          <p:blipFill>
            <a:blip r:embed="rId19">
              <a:alphaModFix/>
            </a:blip>
            <a:stretch>
              <a:fillRect/>
            </a:stretch>
          </p:blipFill>
          <p:spPr>
            <a:xfrm>
              <a:off x="6954363" y="1442431"/>
              <a:ext cx="271725" cy="218350"/>
            </a:xfrm>
            <a:prstGeom prst="rect">
              <a:avLst/>
            </a:prstGeom>
            <a:noFill/>
            <a:ln>
              <a:noFill/>
            </a:ln>
          </p:spPr>
        </p:pic>
      </p:grpSp>
      <p:grpSp>
        <p:nvGrpSpPr>
          <p:cNvPr id="2203" name="Shape 2203"/>
          <p:cNvGrpSpPr/>
          <p:nvPr/>
        </p:nvGrpSpPr>
        <p:grpSpPr>
          <a:xfrm>
            <a:off x="6384034" y="2350282"/>
            <a:ext cx="988916" cy="1142748"/>
            <a:chOff x="6384034" y="2350282"/>
            <a:chExt cx="988916" cy="1142748"/>
          </a:xfrm>
        </p:grpSpPr>
        <p:pic>
          <p:nvPicPr>
            <p:cNvPr id="2204" name="Shape 2204"/>
            <p:cNvPicPr preferRelativeResize="0"/>
            <p:nvPr/>
          </p:nvPicPr>
          <p:blipFill>
            <a:blip r:embed="rId15">
              <a:alphaModFix/>
            </a:blip>
            <a:stretch>
              <a:fillRect/>
            </a:stretch>
          </p:blipFill>
          <p:spPr>
            <a:xfrm>
              <a:off x="6384034" y="2350282"/>
              <a:ext cx="988916" cy="1142748"/>
            </a:xfrm>
            <a:prstGeom prst="rect">
              <a:avLst/>
            </a:prstGeom>
            <a:noFill/>
            <a:ln>
              <a:noFill/>
            </a:ln>
          </p:spPr>
        </p:pic>
        <p:pic>
          <p:nvPicPr>
            <p:cNvPr id="2205" name="Shape 2205"/>
            <p:cNvPicPr preferRelativeResize="0"/>
            <p:nvPr/>
          </p:nvPicPr>
          <p:blipFill>
            <a:blip r:embed="rId18">
              <a:alphaModFix/>
            </a:blip>
            <a:stretch>
              <a:fillRect/>
            </a:stretch>
          </p:blipFill>
          <p:spPr>
            <a:xfrm>
              <a:off x="6452325" y="2564550"/>
              <a:ext cx="398523" cy="350700"/>
            </a:xfrm>
            <a:prstGeom prst="rect">
              <a:avLst/>
            </a:prstGeom>
            <a:noFill/>
            <a:ln>
              <a:noFill/>
            </a:ln>
          </p:spPr>
        </p:pic>
        <p:pic>
          <p:nvPicPr>
            <p:cNvPr id="2206" name="Shape 2206"/>
            <p:cNvPicPr preferRelativeResize="0"/>
            <p:nvPr/>
          </p:nvPicPr>
          <p:blipFill>
            <a:blip r:embed="rId18">
              <a:alphaModFix/>
            </a:blip>
            <a:stretch>
              <a:fillRect/>
            </a:stretch>
          </p:blipFill>
          <p:spPr>
            <a:xfrm>
              <a:off x="6452325" y="2952250"/>
              <a:ext cx="398523" cy="350700"/>
            </a:xfrm>
            <a:prstGeom prst="rect">
              <a:avLst/>
            </a:prstGeom>
            <a:noFill/>
            <a:ln>
              <a:noFill/>
            </a:ln>
          </p:spPr>
        </p:pic>
        <p:pic>
          <p:nvPicPr>
            <p:cNvPr id="2207" name="Shape 2207"/>
            <p:cNvPicPr preferRelativeResize="0"/>
            <p:nvPr/>
          </p:nvPicPr>
          <p:blipFill>
            <a:blip r:embed="rId18">
              <a:alphaModFix/>
            </a:blip>
            <a:stretch>
              <a:fillRect/>
            </a:stretch>
          </p:blipFill>
          <p:spPr>
            <a:xfrm>
              <a:off x="6908150" y="2560175"/>
              <a:ext cx="398523" cy="350700"/>
            </a:xfrm>
            <a:prstGeom prst="rect">
              <a:avLst/>
            </a:prstGeom>
            <a:noFill/>
            <a:ln>
              <a:noFill/>
            </a:ln>
          </p:spPr>
        </p:pic>
        <p:pic>
          <p:nvPicPr>
            <p:cNvPr id="2208" name="Shape 2208"/>
            <p:cNvPicPr preferRelativeResize="0"/>
            <p:nvPr/>
          </p:nvPicPr>
          <p:blipFill>
            <a:blip r:embed="rId18">
              <a:alphaModFix/>
            </a:blip>
            <a:stretch>
              <a:fillRect/>
            </a:stretch>
          </p:blipFill>
          <p:spPr>
            <a:xfrm>
              <a:off x="6908150" y="2947875"/>
              <a:ext cx="398523" cy="350700"/>
            </a:xfrm>
            <a:prstGeom prst="rect">
              <a:avLst/>
            </a:prstGeom>
            <a:noFill/>
            <a:ln>
              <a:noFill/>
            </a:ln>
          </p:spPr>
        </p:pic>
        <p:pic>
          <p:nvPicPr>
            <p:cNvPr id="2209" name="Shape 2209"/>
            <p:cNvPicPr preferRelativeResize="0"/>
            <p:nvPr/>
          </p:nvPicPr>
          <p:blipFill>
            <a:blip r:embed="rId19">
              <a:alphaModFix/>
            </a:blip>
            <a:stretch>
              <a:fillRect/>
            </a:stretch>
          </p:blipFill>
          <p:spPr>
            <a:xfrm>
              <a:off x="6507788" y="2654156"/>
              <a:ext cx="271725" cy="218350"/>
            </a:xfrm>
            <a:prstGeom prst="rect">
              <a:avLst/>
            </a:prstGeom>
            <a:noFill/>
            <a:ln>
              <a:noFill/>
            </a:ln>
          </p:spPr>
        </p:pic>
        <p:pic>
          <p:nvPicPr>
            <p:cNvPr id="2210" name="Shape 2210"/>
            <p:cNvPicPr preferRelativeResize="0"/>
            <p:nvPr/>
          </p:nvPicPr>
          <p:blipFill>
            <a:blip r:embed="rId19">
              <a:alphaModFix/>
            </a:blip>
            <a:stretch>
              <a:fillRect/>
            </a:stretch>
          </p:blipFill>
          <p:spPr>
            <a:xfrm>
              <a:off x="6971538" y="2654156"/>
              <a:ext cx="271725" cy="218350"/>
            </a:xfrm>
            <a:prstGeom prst="rect">
              <a:avLst/>
            </a:prstGeom>
            <a:noFill/>
            <a:ln>
              <a:noFill/>
            </a:ln>
          </p:spPr>
        </p:pic>
        <p:pic>
          <p:nvPicPr>
            <p:cNvPr id="2211" name="Shape 2211"/>
            <p:cNvPicPr preferRelativeResize="0"/>
            <p:nvPr/>
          </p:nvPicPr>
          <p:blipFill>
            <a:blip r:embed="rId21">
              <a:alphaModFix/>
            </a:blip>
            <a:stretch>
              <a:fillRect/>
            </a:stretch>
          </p:blipFill>
          <p:spPr>
            <a:xfrm>
              <a:off x="6513394" y="3046651"/>
              <a:ext cx="266925" cy="218393"/>
            </a:xfrm>
            <a:prstGeom prst="rect">
              <a:avLst/>
            </a:prstGeom>
            <a:noFill/>
            <a:ln>
              <a:noFill/>
            </a:ln>
          </p:spPr>
        </p:pic>
        <p:pic>
          <p:nvPicPr>
            <p:cNvPr id="2212" name="Shape 2212"/>
            <p:cNvPicPr preferRelativeResize="0"/>
            <p:nvPr/>
          </p:nvPicPr>
          <p:blipFill>
            <a:blip r:embed="rId20">
              <a:alphaModFix/>
            </a:blip>
            <a:stretch>
              <a:fillRect/>
            </a:stretch>
          </p:blipFill>
          <p:spPr>
            <a:xfrm>
              <a:off x="6971550" y="3044249"/>
              <a:ext cx="271725" cy="223210"/>
            </a:xfrm>
            <a:prstGeom prst="rect">
              <a:avLst/>
            </a:prstGeom>
            <a:noFill/>
            <a:ln>
              <a:noFill/>
            </a:ln>
          </p:spPr>
        </p:pic>
      </p:grpSp>
      <p:grpSp>
        <p:nvGrpSpPr>
          <p:cNvPr id="2213" name="Shape 2213"/>
          <p:cNvGrpSpPr/>
          <p:nvPr/>
        </p:nvGrpSpPr>
        <p:grpSpPr>
          <a:xfrm>
            <a:off x="5775650" y="1359150"/>
            <a:ext cx="398523" cy="350700"/>
            <a:chOff x="4175425" y="1746900"/>
            <a:chExt cx="398523" cy="350700"/>
          </a:xfrm>
        </p:grpSpPr>
        <p:pic>
          <p:nvPicPr>
            <p:cNvPr id="2214" name="Shape 2214"/>
            <p:cNvPicPr preferRelativeResize="0"/>
            <p:nvPr/>
          </p:nvPicPr>
          <p:blipFill>
            <a:blip r:embed="rId18">
              <a:alphaModFix/>
            </a:blip>
            <a:stretch>
              <a:fillRect/>
            </a:stretch>
          </p:blipFill>
          <p:spPr>
            <a:xfrm>
              <a:off x="4175425" y="1746900"/>
              <a:ext cx="398523" cy="350700"/>
            </a:xfrm>
            <a:prstGeom prst="rect">
              <a:avLst/>
            </a:prstGeom>
            <a:noFill/>
            <a:ln>
              <a:noFill/>
            </a:ln>
          </p:spPr>
        </p:pic>
        <p:pic>
          <p:nvPicPr>
            <p:cNvPr id="2215" name="Shape 2215"/>
            <p:cNvPicPr preferRelativeResize="0"/>
            <p:nvPr/>
          </p:nvPicPr>
          <p:blipFill>
            <a:blip r:embed="rId19">
              <a:alphaModFix/>
            </a:blip>
            <a:stretch>
              <a:fillRect/>
            </a:stretch>
          </p:blipFill>
          <p:spPr>
            <a:xfrm>
              <a:off x="4238825" y="1836306"/>
              <a:ext cx="271725" cy="218350"/>
            </a:xfrm>
            <a:prstGeom prst="rect">
              <a:avLst/>
            </a:prstGeom>
            <a:noFill/>
            <a:ln>
              <a:noFill/>
            </a:ln>
          </p:spPr>
        </p:pic>
      </p:grpSp>
      <p:grpSp>
        <p:nvGrpSpPr>
          <p:cNvPr id="2216" name="Shape 2216"/>
          <p:cNvGrpSpPr/>
          <p:nvPr/>
        </p:nvGrpSpPr>
        <p:grpSpPr>
          <a:xfrm>
            <a:off x="5775650" y="1746900"/>
            <a:ext cx="398523" cy="350700"/>
            <a:chOff x="4175425" y="1746900"/>
            <a:chExt cx="398523" cy="350700"/>
          </a:xfrm>
        </p:grpSpPr>
        <p:pic>
          <p:nvPicPr>
            <p:cNvPr id="2217" name="Shape 2217"/>
            <p:cNvPicPr preferRelativeResize="0"/>
            <p:nvPr/>
          </p:nvPicPr>
          <p:blipFill>
            <a:blip r:embed="rId18">
              <a:alphaModFix/>
            </a:blip>
            <a:stretch>
              <a:fillRect/>
            </a:stretch>
          </p:blipFill>
          <p:spPr>
            <a:xfrm>
              <a:off x="4175425" y="1746900"/>
              <a:ext cx="398523" cy="350700"/>
            </a:xfrm>
            <a:prstGeom prst="rect">
              <a:avLst/>
            </a:prstGeom>
            <a:noFill/>
            <a:ln>
              <a:noFill/>
            </a:ln>
          </p:spPr>
        </p:pic>
        <p:pic>
          <p:nvPicPr>
            <p:cNvPr id="2218" name="Shape 2218"/>
            <p:cNvPicPr preferRelativeResize="0"/>
            <p:nvPr/>
          </p:nvPicPr>
          <p:blipFill>
            <a:blip r:embed="rId19">
              <a:alphaModFix/>
            </a:blip>
            <a:stretch>
              <a:fillRect/>
            </a:stretch>
          </p:blipFill>
          <p:spPr>
            <a:xfrm>
              <a:off x="4238825" y="1836306"/>
              <a:ext cx="271725" cy="218350"/>
            </a:xfrm>
            <a:prstGeom prst="rect">
              <a:avLst/>
            </a:prstGeom>
            <a:noFill/>
            <a:ln>
              <a:noFill/>
            </a:ln>
          </p:spPr>
        </p:pic>
      </p:grpSp>
      <p:grpSp>
        <p:nvGrpSpPr>
          <p:cNvPr id="2219" name="Shape 2219"/>
          <p:cNvGrpSpPr/>
          <p:nvPr/>
        </p:nvGrpSpPr>
        <p:grpSpPr>
          <a:xfrm>
            <a:off x="4631250" y="2547813"/>
            <a:ext cx="398523" cy="350700"/>
            <a:chOff x="4631250" y="1354825"/>
            <a:chExt cx="398523" cy="350700"/>
          </a:xfrm>
        </p:grpSpPr>
        <p:pic>
          <p:nvPicPr>
            <p:cNvPr id="2220" name="Shape 2220"/>
            <p:cNvPicPr preferRelativeResize="0"/>
            <p:nvPr/>
          </p:nvPicPr>
          <p:blipFill>
            <a:blip r:embed="rId18">
              <a:alphaModFix/>
            </a:blip>
            <a:stretch>
              <a:fillRect/>
            </a:stretch>
          </p:blipFill>
          <p:spPr>
            <a:xfrm>
              <a:off x="4631250" y="1354825"/>
              <a:ext cx="398523" cy="350700"/>
            </a:xfrm>
            <a:prstGeom prst="rect">
              <a:avLst/>
            </a:prstGeom>
            <a:noFill/>
            <a:ln>
              <a:noFill/>
            </a:ln>
          </p:spPr>
        </p:pic>
        <p:pic>
          <p:nvPicPr>
            <p:cNvPr id="2221" name="Shape 2221"/>
            <p:cNvPicPr preferRelativeResize="0"/>
            <p:nvPr/>
          </p:nvPicPr>
          <p:blipFill>
            <a:blip r:embed="rId19">
              <a:alphaModFix/>
            </a:blip>
            <a:stretch>
              <a:fillRect/>
            </a:stretch>
          </p:blipFill>
          <p:spPr>
            <a:xfrm>
              <a:off x="4694650" y="1452256"/>
              <a:ext cx="271725" cy="218350"/>
            </a:xfrm>
            <a:prstGeom prst="rect">
              <a:avLst/>
            </a:prstGeom>
            <a:noFill/>
            <a:ln>
              <a:noFill/>
            </a:ln>
          </p:spPr>
        </p:pic>
      </p:grpSp>
      <p:grpSp>
        <p:nvGrpSpPr>
          <p:cNvPr id="2222" name="Shape 2222"/>
          <p:cNvGrpSpPr/>
          <p:nvPr/>
        </p:nvGrpSpPr>
        <p:grpSpPr>
          <a:xfrm>
            <a:off x="4175425" y="2927450"/>
            <a:ext cx="398523" cy="350700"/>
            <a:chOff x="4175425" y="1746900"/>
            <a:chExt cx="398523" cy="350700"/>
          </a:xfrm>
        </p:grpSpPr>
        <p:pic>
          <p:nvPicPr>
            <p:cNvPr id="2223" name="Shape 2223"/>
            <p:cNvPicPr preferRelativeResize="0"/>
            <p:nvPr/>
          </p:nvPicPr>
          <p:blipFill>
            <a:blip r:embed="rId18">
              <a:alphaModFix/>
            </a:blip>
            <a:stretch>
              <a:fillRect/>
            </a:stretch>
          </p:blipFill>
          <p:spPr>
            <a:xfrm>
              <a:off x="4175425" y="1746900"/>
              <a:ext cx="398523" cy="350700"/>
            </a:xfrm>
            <a:prstGeom prst="rect">
              <a:avLst/>
            </a:prstGeom>
            <a:noFill/>
            <a:ln>
              <a:noFill/>
            </a:ln>
          </p:spPr>
        </p:pic>
        <p:pic>
          <p:nvPicPr>
            <p:cNvPr id="2224" name="Shape 2224"/>
            <p:cNvPicPr preferRelativeResize="0"/>
            <p:nvPr/>
          </p:nvPicPr>
          <p:blipFill>
            <a:blip r:embed="rId19">
              <a:alphaModFix/>
            </a:blip>
            <a:stretch>
              <a:fillRect/>
            </a:stretch>
          </p:blipFill>
          <p:spPr>
            <a:xfrm>
              <a:off x="4238825" y="1836306"/>
              <a:ext cx="271725" cy="218350"/>
            </a:xfrm>
            <a:prstGeom prst="rect">
              <a:avLst/>
            </a:prstGeom>
            <a:noFill/>
            <a:ln>
              <a:noFill/>
            </a:ln>
          </p:spPr>
        </p:pic>
      </p:grpSp>
      <p:grpSp>
        <p:nvGrpSpPr>
          <p:cNvPr id="2225" name="Shape 2225"/>
          <p:cNvGrpSpPr/>
          <p:nvPr/>
        </p:nvGrpSpPr>
        <p:grpSpPr>
          <a:xfrm>
            <a:off x="5323025" y="2554575"/>
            <a:ext cx="854348" cy="742775"/>
            <a:chOff x="5323025" y="2554575"/>
            <a:chExt cx="854348" cy="742775"/>
          </a:xfrm>
        </p:grpSpPr>
        <p:pic>
          <p:nvPicPr>
            <p:cNvPr id="2226" name="Shape 2226"/>
            <p:cNvPicPr preferRelativeResize="0"/>
            <p:nvPr/>
          </p:nvPicPr>
          <p:blipFill>
            <a:blip r:embed="rId18">
              <a:alphaModFix/>
            </a:blip>
            <a:stretch>
              <a:fillRect/>
            </a:stretch>
          </p:blipFill>
          <p:spPr>
            <a:xfrm>
              <a:off x="5323025" y="2558950"/>
              <a:ext cx="398523" cy="350700"/>
            </a:xfrm>
            <a:prstGeom prst="rect">
              <a:avLst/>
            </a:prstGeom>
            <a:noFill/>
            <a:ln>
              <a:noFill/>
            </a:ln>
          </p:spPr>
        </p:pic>
        <p:pic>
          <p:nvPicPr>
            <p:cNvPr id="2227" name="Shape 2227"/>
            <p:cNvPicPr preferRelativeResize="0"/>
            <p:nvPr/>
          </p:nvPicPr>
          <p:blipFill>
            <a:blip r:embed="rId18">
              <a:alphaModFix/>
            </a:blip>
            <a:stretch>
              <a:fillRect/>
            </a:stretch>
          </p:blipFill>
          <p:spPr>
            <a:xfrm>
              <a:off x="5323025" y="2946650"/>
              <a:ext cx="398523" cy="350700"/>
            </a:xfrm>
            <a:prstGeom prst="rect">
              <a:avLst/>
            </a:prstGeom>
            <a:noFill/>
            <a:ln>
              <a:noFill/>
            </a:ln>
          </p:spPr>
        </p:pic>
        <p:pic>
          <p:nvPicPr>
            <p:cNvPr id="2228" name="Shape 2228"/>
            <p:cNvPicPr preferRelativeResize="0"/>
            <p:nvPr/>
          </p:nvPicPr>
          <p:blipFill>
            <a:blip r:embed="rId18">
              <a:alphaModFix/>
            </a:blip>
            <a:stretch>
              <a:fillRect/>
            </a:stretch>
          </p:blipFill>
          <p:spPr>
            <a:xfrm>
              <a:off x="5778850" y="2554575"/>
              <a:ext cx="398523" cy="350700"/>
            </a:xfrm>
            <a:prstGeom prst="rect">
              <a:avLst/>
            </a:prstGeom>
            <a:noFill/>
            <a:ln>
              <a:noFill/>
            </a:ln>
          </p:spPr>
        </p:pic>
        <p:pic>
          <p:nvPicPr>
            <p:cNvPr id="2229" name="Shape 2229"/>
            <p:cNvPicPr preferRelativeResize="0"/>
            <p:nvPr/>
          </p:nvPicPr>
          <p:blipFill>
            <a:blip r:embed="rId18">
              <a:alphaModFix/>
            </a:blip>
            <a:stretch>
              <a:fillRect/>
            </a:stretch>
          </p:blipFill>
          <p:spPr>
            <a:xfrm>
              <a:off x="5778850" y="2942275"/>
              <a:ext cx="398523" cy="350700"/>
            </a:xfrm>
            <a:prstGeom prst="rect">
              <a:avLst/>
            </a:prstGeom>
            <a:noFill/>
            <a:ln>
              <a:noFill/>
            </a:ln>
          </p:spPr>
        </p:pic>
        <p:pic>
          <p:nvPicPr>
            <p:cNvPr id="2230" name="Shape 2230"/>
            <p:cNvPicPr preferRelativeResize="0"/>
            <p:nvPr/>
          </p:nvPicPr>
          <p:blipFill>
            <a:blip r:embed="rId19">
              <a:alphaModFix/>
            </a:blip>
            <a:stretch>
              <a:fillRect/>
            </a:stretch>
          </p:blipFill>
          <p:spPr>
            <a:xfrm>
              <a:off x="5386425" y="2654156"/>
              <a:ext cx="271725" cy="218350"/>
            </a:xfrm>
            <a:prstGeom prst="rect">
              <a:avLst/>
            </a:prstGeom>
            <a:noFill/>
            <a:ln>
              <a:noFill/>
            </a:ln>
          </p:spPr>
        </p:pic>
        <p:pic>
          <p:nvPicPr>
            <p:cNvPr id="2231" name="Shape 2231"/>
            <p:cNvPicPr preferRelativeResize="0"/>
            <p:nvPr/>
          </p:nvPicPr>
          <p:blipFill>
            <a:blip r:embed="rId19">
              <a:alphaModFix/>
            </a:blip>
            <a:stretch>
              <a:fillRect/>
            </a:stretch>
          </p:blipFill>
          <p:spPr>
            <a:xfrm>
              <a:off x="5842250" y="2654156"/>
              <a:ext cx="271725" cy="218350"/>
            </a:xfrm>
            <a:prstGeom prst="rect">
              <a:avLst/>
            </a:prstGeom>
            <a:noFill/>
            <a:ln>
              <a:noFill/>
            </a:ln>
          </p:spPr>
        </p:pic>
        <p:pic>
          <p:nvPicPr>
            <p:cNvPr id="2232" name="Shape 2232"/>
            <p:cNvPicPr preferRelativeResize="0"/>
            <p:nvPr/>
          </p:nvPicPr>
          <p:blipFill>
            <a:blip r:embed="rId22">
              <a:alphaModFix/>
            </a:blip>
            <a:stretch>
              <a:fillRect/>
            </a:stretch>
          </p:blipFill>
          <p:spPr>
            <a:xfrm>
              <a:off x="5842253" y="3031963"/>
              <a:ext cx="271722" cy="223200"/>
            </a:xfrm>
            <a:prstGeom prst="rect">
              <a:avLst/>
            </a:prstGeom>
            <a:noFill/>
            <a:ln>
              <a:noFill/>
            </a:ln>
          </p:spPr>
        </p:pic>
        <p:pic>
          <p:nvPicPr>
            <p:cNvPr id="2233" name="Shape 2233"/>
            <p:cNvPicPr preferRelativeResize="0"/>
            <p:nvPr/>
          </p:nvPicPr>
          <p:blipFill>
            <a:blip r:embed="rId23">
              <a:alphaModFix/>
            </a:blip>
            <a:stretch>
              <a:fillRect/>
            </a:stretch>
          </p:blipFill>
          <p:spPr>
            <a:xfrm>
              <a:off x="5388837" y="3039425"/>
              <a:ext cx="266900" cy="223200"/>
            </a:xfrm>
            <a:prstGeom prst="rect">
              <a:avLst/>
            </a:prstGeom>
            <a:noFill/>
            <a:ln>
              <a:noFill/>
            </a:ln>
          </p:spPr>
        </p:pic>
      </p:gr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237"/>
        <p:cNvGrpSpPr/>
        <p:nvPr/>
      </p:nvGrpSpPr>
      <p:grpSpPr>
        <a:xfrm>
          <a:off x="0" y="0"/>
          <a:ext cx="0" cy="0"/>
          <a:chOff x="0" y="0"/>
          <a:chExt cx="0" cy="0"/>
        </a:xfrm>
      </p:grpSpPr>
      <p:sp>
        <p:nvSpPr>
          <p:cNvPr id="2238" name="Shape 2238"/>
          <p:cNvSpPr txBox="1">
            <a:spLocks noGrp="1"/>
          </p:cNvSpPr>
          <p:nvPr>
            <p:ph type="title"/>
          </p:nvPr>
        </p:nvSpPr>
        <p:spPr>
          <a:xfrm>
            <a:off x="103325" y="34650"/>
            <a:ext cx="6614700" cy="3507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a:t>Access via Web UI, CLI, IDE, API</a:t>
            </a:r>
            <a:endParaRPr/>
          </a:p>
        </p:txBody>
      </p:sp>
      <p:pic>
        <p:nvPicPr>
          <p:cNvPr id="2239" name="Shape 2239"/>
          <p:cNvPicPr preferRelativeResize="0"/>
          <p:nvPr/>
        </p:nvPicPr>
        <p:blipFill>
          <a:blip r:embed="rId3">
            <a:alphaModFix/>
          </a:blip>
          <a:stretch>
            <a:fillRect/>
          </a:stretch>
        </p:blipFill>
        <p:spPr>
          <a:xfrm>
            <a:off x="2619875" y="1000712"/>
            <a:ext cx="4860824" cy="2561450"/>
          </a:xfrm>
          <a:prstGeom prst="rect">
            <a:avLst/>
          </a:prstGeom>
          <a:noFill/>
          <a:ln>
            <a:noFill/>
          </a:ln>
        </p:spPr>
      </p:pic>
      <p:pic>
        <p:nvPicPr>
          <p:cNvPr id="2240" name="Shape 2240"/>
          <p:cNvPicPr preferRelativeResize="0"/>
          <p:nvPr/>
        </p:nvPicPr>
        <p:blipFill>
          <a:blip r:embed="rId4">
            <a:alphaModFix/>
          </a:blip>
          <a:stretch>
            <a:fillRect/>
          </a:stretch>
        </p:blipFill>
        <p:spPr>
          <a:xfrm>
            <a:off x="2619863" y="3621523"/>
            <a:ext cx="5682899" cy="427125"/>
          </a:xfrm>
          <a:prstGeom prst="rect">
            <a:avLst/>
          </a:prstGeom>
          <a:noFill/>
          <a:ln>
            <a:noFill/>
          </a:ln>
        </p:spPr>
      </p:pic>
      <p:pic>
        <p:nvPicPr>
          <p:cNvPr id="2241" name="Shape 2241"/>
          <p:cNvPicPr preferRelativeResize="0"/>
          <p:nvPr/>
        </p:nvPicPr>
        <p:blipFill rotWithShape="1">
          <a:blip r:embed="rId5">
            <a:alphaModFix/>
          </a:blip>
          <a:srcRect r="6085"/>
          <a:stretch/>
        </p:blipFill>
        <p:spPr>
          <a:xfrm>
            <a:off x="7554685" y="1000900"/>
            <a:ext cx="748065" cy="1251700"/>
          </a:xfrm>
          <a:prstGeom prst="rect">
            <a:avLst/>
          </a:prstGeom>
          <a:noFill/>
          <a:ln>
            <a:noFill/>
          </a:ln>
        </p:spPr>
      </p:pic>
      <p:pic>
        <p:nvPicPr>
          <p:cNvPr id="2242" name="Shape 2242"/>
          <p:cNvPicPr preferRelativeResize="0"/>
          <p:nvPr/>
        </p:nvPicPr>
        <p:blipFill rotWithShape="1">
          <a:blip r:embed="rId6">
            <a:alphaModFix/>
          </a:blip>
          <a:srcRect r="6085"/>
          <a:stretch/>
        </p:blipFill>
        <p:spPr>
          <a:xfrm>
            <a:off x="7554675" y="2290399"/>
            <a:ext cx="748075" cy="1261649"/>
          </a:xfrm>
          <a:prstGeom prst="rect">
            <a:avLst/>
          </a:prstGeom>
          <a:noFill/>
          <a:ln>
            <a:noFill/>
          </a:ln>
        </p:spPr>
      </p:pic>
      <p:pic>
        <p:nvPicPr>
          <p:cNvPr id="2243" name="Shape 2243"/>
          <p:cNvPicPr preferRelativeResize="0"/>
          <p:nvPr/>
        </p:nvPicPr>
        <p:blipFill>
          <a:blip r:embed="rId7">
            <a:alphaModFix/>
          </a:blip>
          <a:stretch>
            <a:fillRect/>
          </a:stretch>
        </p:blipFill>
        <p:spPr>
          <a:xfrm>
            <a:off x="2619875" y="406200"/>
            <a:ext cx="4860825" cy="535150"/>
          </a:xfrm>
          <a:prstGeom prst="rect">
            <a:avLst/>
          </a:prstGeom>
          <a:noFill/>
          <a:ln>
            <a:noFill/>
          </a:ln>
        </p:spPr>
      </p:pic>
      <p:pic>
        <p:nvPicPr>
          <p:cNvPr id="2244" name="Shape 2244"/>
          <p:cNvPicPr preferRelativeResize="0"/>
          <p:nvPr/>
        </p:nvPicPr>
        <p:blipFill>
          <a:blip r:embed="rId8">
            <a:alphaModFix/>
          </a:blip>
          <a:stretch>
            <a:fillRect/>
          </a:stretch>
        </p:blipFill>
        <p:spPr>
          <a:xfrm>
            <a:off x="178750" y="710219"/>
            <a:ext cx="616250" cy="846150"/>
          </a:xfrm>
          <a:prstGeom prst="rect">
            <a:avLst/>
          </a:prstGeom>
          <a:noFill/>
          <a:ln>
            <a:noFill/>
          </a:ln>
        </p:spPr>
      </p:pic>
      <p:pic>
        <p:nvPicPr>
          <p:cNvPr id="2245" name="Shape 2245"/>
          <p:cNvPicPr preferRelativeResize="0"/>
          <p:nvPr/>
        </p:nvPicPr>
        <p:blipFill>
          <a:blip r:embed="rId9">
            <a:alphaModFix/>
          </a:blip>
          <a:stretch>
            <a:fillRect/>
          </a:stretch>
        </p:blipFill>
        <p:spPr>
          <a:xfrm>
            <a:off x="96363" y="3456097"/>
            <a:ext cx="698625" cy="821622"/>
          </a:xfrm>
          <a:prstGeom prst="rect">
            <a:avLst/>
          </a:prstGeom>
          <a:noFill/>
          <a:ln>
            <a:noFill/>
          </a:ln>
        </p:spPr>
      </p:pic>
      <p:pic>
        <p:nvPicPr>
          <p:cNvPr id="2246" name="Shape 2246"/>
          <p:cNvPicPr preferRelativeResize="0"/>
          <p:nvPr/>
        </p:nvPicPr>
        <p:blipFill>
          <a:blip r:embed="rId10">
            <a:alphaModFix/>
          </a:blip>
          <a:stretch>
            <a:fillRect/>
          </a:stretch>
        </p:blipFill>
        <p:spPr>
          <a:xfrm>
            <a:off x="258847" y="1607562"/>
            <a:ext cx="2407578" cy="977938"/>
          </a:xfrm>
          <a:prstGeom prst="rect">
            <a:avLst/>
          </a:prstGeom>
          <a:noFill/>
          <a:ln>
            <a:noFill/>
          </a:ln>
        </p:spPr>
      </p:pic>
      <p:pic>
        <p:nvPicPr>
          <p:cNvPr id="2247" name="Shape 2247"/>
          <p:cNvPicPr preferRelativeResize="0"/>
          <p:nvPr/>
        </p:nvPicPr>
        <p:blipFill>
          <a:blip r:embed="rId11">
            <a:alphaModFix/>
          </a:blip>
          <a:stretch>
            <a:fillRect/>
          </a:stretch>
        </p:blipFill>
        <p:spPr>
          <a:xfrm>
            <a:off x="386575" y="2831050"/>
            <a:ext cx="2279850" cy="625050"/>
          </a:xfrm>
          <a:prstGeom prst="rect">
            <a:avLst/>
          </a:prstGeom>
          <a:noFill/>
          <a:ln>
            <a:noFill/>
          </a:ln>
        </p:spPr>
      </p:pic>
      <p:pic>
        <p:nvPicPr>
          <p:cNvPr id="2248" name="Shape 2248"/>
          <p:cNvPicPr preferRelativeResize="0"/>
          <p:nvPr/>
        </p:nvPicPr>
        <p:blipFill>
          <a:blip r:embed="rId12">
            <a:alphaModFix/>
          </a:blip>
          <a:stretch>
            <a:fillRect/>
          </a:stretch>
        </p:blipFill>
        <p:spPr>
          <a:xfrm>
            <a:off x="2702577" y="1152672"/>
            <a:ext cx="1311030" cy="2340423"/>
          </a:xfrm>
          <a:prstGeom prst="rect">
            <a:avLst/>
          </a:prstGeom>
          <a:noFill/>
          <a:ln>
            <a:noFill/>
          </a:ln>
        </p:spPr>
      </p:pic>
      <p:pic>
        <p:nvPicPr>
          <p:cNvPr id="2249" name="Shape 2249"/>
          <p:cNvPicPr preferRelativeResize="0"/>
          <p:nvPr/>
        </p:nvPicPr>
        <p:blipFill>
          <a:blip r:embed="rId13">
            <a:alphaModFix/>
          </a:blip>
          <a:stretch>
            <a:fillRect/>
          </a:stretch>
        </p:blipFill>
        <p:spPr>
          <a:xfrm>
            <a:off x="2770062" y="1895763"/>
            <a:ext cx="1176059" cy="316425"/>
          </a:xfrm>
          <a:prstGeom prst="rect">
            <a:avLst/>
          </a:prstGeom>
          <a:noFill/>
          <a:ln>
            <a:noFill/>
          </a:ln>
        </p:spPr>
      </p:pic>
      <p:pic>
        <p:nvPicPr>
          <p:cNvPr id="2250" name="Shape 2250"/>
          <p:cNvPicPr preferRelativeResize="0"/>
          <p:nvPr/>
        </p:nvPicPr>
        <p:blipFill>
          <a:blip r:embed="rId14">
            <a:alphaModFix/>
          </a:blip>
          <a:stretch>
            <a:fillRect/>
          </a:stretch>
        </p:blipFill>
        <p:spPr>
          <a:xfrm>
            <a:off x="2770068" y="1483032"/>
            <a:ext cx="1176146" cy="316452"/>
          </a:xfrm>
          <a:prstGeom prst="rect">
            <a:avLst/>
          </a:prstGeom>
          <a:noFill/>
          <a:ln>
            <a:noFill/>
          </a:ln>
        </p:spPr>
      </p:pic>
      <p:pic>
        <p:nvPicPr>
          <p:cNvPr id="2251" name="Shape 2251"/>
          <p:cNvPicPr preferRelativeResize="0"/>
          <p:nvPr/>
        </p:nvPicPr>
        <p:blipFill>
          <a:blip r:embed="rId15">
            <a:alphaModFix/>
          </a:blip>
          <a:stretch>
            <a:fillRect/>
          </a:stretch>
        </p:blipFill>
        <p:spPr>
          <a:xfrm>
            <a:off x="2770068" y="2721080"/>
            <a:ext cx="1176140" cy="316450"/>
          </a:xfrm>
          <a:prstGeom prst="rect">
            <a:avLst/>
          </a:prstGeom>
          <a:noFill/>
          <a:ln>
            <a:noFill/>
          </a:ln>
        </p:spPr>
      </p:pic>
      <p:pic>
        <p:nvPicPr>
          <p:cNvPr id="2252" name="Shape 2252"/>
          <p:cNvPicPr preferRelativeResize="0"/>
          <p:nvPr/>
        </p:nvPicPr>
        <p:blipFill>
          <a:blip r:embed="rId16">
            <a:alphaModFix/>
          </a:blip>
          <a:stretch>
            <a:fillRect/>
          </a:stretch>
        </p:blipFill>
        <p:spPr>
          <a:xfrm>
            <a:off x="2770068" y="2308415"/>
            <a:ext cx="1176047" cy="316425"/>
          </a:xfrm>
          <a:prstGeom prst="rect">
            <a:avLst/>
          </a:prstGeom>
          <a:noFill/>
          <a:ln>
            <a:noFill/>
          </a:ln>
        </p:spPr>
      </p:pic>
      <p:grpSp>
        <p:nvGrpSpPr>
          <p:cNvPr id="2253" name="Shape 2253"/>
          <p:cNvGrpSpPr/>
          <p:nvPr/>
        </p:nvGrpSpPr>
        <p:grpSpPr>
          <a:xfrm>
            <a:off x="2619875" y="4108010"/>
            <a:ext cx="5682885" cy="625062"/>
            <a:chOff x="2619875" y="4085196"/>
            <a:chExt cx="5312101" cy="584279"/>
          </a:xfrm>
        </p:grpSpPr>
        <p:pic>
          <p:nvPicPr>
            <p:cNvPr id="2254" name="Shape 2254"/>
            <p:cNvPicPr preferRelativeResize="0"/>
            <p:nvPr/>
          </p:nvPicPr>
          <p:blipFill>
            <a:blip r:embed="rId17">
              <a:alphaModFix/>
            </a:blip>
            <a:stretch>
              <a:fillRect/>
            </a:stretch>
          </p:blipFill>
          <p:spPr>
            <a:xfrm>
              <a:off x="2619875" y="4085196"/>
              <a:ext cx="5312101" cy="584279"/>
            </a:xfrm>
            <a:prstGeom prst="rect">
              <a:avLst/>
            </a:prstGeom>
            <a:noFill/>
            <a:ln>
              <a:noFill/>
            </a:ln>
          </p:spPr>
        </p:pic>
        <p:pic>
          <p:nvPicPr>
            <p:cNvPr id="2255" name="Shape 2255"/>
            <p:cNvPicPr preferRelativeResize="0"/>
            <p:nvPr/>
          </p:nvPicPr>
          <p:blipFill>
            <a:blip r:embed="rId18">
              <a:alphaModFix/>
            </a:blip>
            <a:stretch>
              <a:fillRect/>
            </a:stretch>
          </p:blipFill>
          <p:spPr>
            <a:xfrm>
              <a:off x="3725891" y="4177719"/>
              <a:ext cx="3100060" cy="399250"/>
            </a:xfrm>
            <a:prstGeom prst="rect">
              <a:avLst/>
            </a:prstGeom>
            <a:noFill/>
            <a:ln>
              <a:noFill/>
            </a:ln>
          </p:spPr>
        </p:pic>
      </p:grpSp>
      <p:pic>
        <p:nvPicPr>
          <p:cNvPr id="2256" name="Shape 2256"/>
          <p:cNvPicPr preferRelativeResize="0"/>
          <p:nvPr/>
        </p:nvPicPr>
        <p:blipFill>
          <a:blip r:embed="rId19">
            <a:alphaModFix/>
          </a:blip>
          <a:stretch>
            <a:fillRect/>
          </a:stretch>
        </p:blipFill>
        <p:spPr>
          <a:xfrm>
            <a:off x="5248350" y="2350282"/>
            <a:ext cx="988916" cy="1142748"/>
          </a:xfrm>
          <a:prstGeom prst="rect">
            <a:avLst/>
          </a:prstGeom>
          <a:noFill/>
          <a:ln>
            <a:noFill/>
          </a:ln>
        </p:spPr>
      </p:pic>
      <p:pic>
        <p:nvPicPr>
          <p:cNvPr id="2257" name="Shape 2257"/>
          <p:cNvPicPr preferRelativeResize="0"/>
          <p:nvPr/>
        </p:nvPicPr>
        <p:blipFill>
          <a:blip r:embed="rId19">
            <a:alphaModFix/>
          </a:blip>
          <a:stretch>
            <a:fillRect/>
          </a:stretch>
        </p:blipFill>
        <p:spPr>
          <a:xfrm>
            <a:off x="4112666" y="1152643"/>
            <a:ext cx="988916" cy="1142748"/>
          </a:xfrm>
          <a:prstGeom prst="rect">
            <a:avLst/>
          </a:prstGeom>
          <a:noFill/>
          <a:ln>
            <a:noFill/>
          </a:ln>
        </p:spPr>
      </p:pic>
      <p:pic>
        <p:nvPicPr>
          <p:cNvPr id="2258" name="Shape 2258"/>
          <p:cNvPicPr preferRelativeResize="0"/>
          <p:nvPr/>
        </p:nvPicPr>
        <p:blipFill>
          <a:blip r:embed="rId19">
            <a:alphaModFix/>
          </a:blip>
          <a:stretch>
            <a:fillRect/>
          </a:stretch>
        </p:blipFill>
        <p:spPr>
          <a:xfrm>
            <a:off x="5248350" y="1146849"/>
            <a:ext cx="988916" cy="1142748"/>
          </a:xfrm>
          <a:prstGeom prst="rect">
            <a:avLst/>
          </a:prstGeom>
          <a:noFill/>
          <a:ln>
            <a:noFill/>
          </a:ln>
        </p:spPr>
      </p:pic>
      <p:pic>
        <p:nvPicPr>
          <p:cNvPr id="2259" name="Shape 2259"/>
          <p:cNvPicPr preferRelativeResize="0"/>
          <p:nvPr/>
        </p:nvPicPr>
        <p:blipFill>
          <a:blip r:embed="rId19">
            <a:alphaModFix/>
          </a:blip>
          <a:stretch>
            <a:fillRect/>
          </a:stretch>
        </p:blipFill>
        <p:spPr>
          <a:xfrm>
            <a:off x="4112666" y="2356076"/>
            <a:ext cx="988916" cy="1142748"/>
          </a:xfrm>
          <a:prstGeom prst="rect">
            <a:avLst/>
          </a:prstGeom>
          <a:noFill/>
          <a:ln>
            <a:noFill/>
          </a:ln>
        </p:spPr>
      </p:pic>
      <p:pic>
        <p:nvPicPr>
          <p:cNvPr id="2260" name="Shape 2260"/>
          <p:cNvPicPr preferRelativeResize="0"/>
          <p:nvPr/>
        </p:nvPicPr>
        <p:blipFill>
          <a:blip r:embed="rId19">
            <a:alphaModFix/>
          </a:blip>
          <a:stretch>
            <a:fillRect/>
          </a:stretch>
        </p:blipFill>
        <p:spPr>
          <a:xfrm>
            <a:off x="6384034" y="1146849"/>
            <a:ext cx="988916" cy="1142748"/>
          </a:xfrm>
          <a:prstGeom prst="rect">
            <a:avLst/>
          </a:prstGeom>
          <a:noFill/>
          <a:ln>
            <a:noFill/>
          </a:ln>
        </p:spPr>
      </p:pic>
      <p:pic>
        <p:nvPicPr>
          <p:cNvPr id="2261" name="Shape 2261"/>
          <p:cNvPicPr preferRelativeResize="0"/>
          <p:nvPr/>
        </p:nvPicPr>
        <p:blipFill>
          <a:blip r:embed="rId20">
            <a:alphaModFix/>
          </a:blip>
          <a:stretch>
            <a:fillRect/>
          </a:stretch>
        </p:blipFill>
        <p:spPr>
          <a:xfrm>
            <a:off x="4628056" y="1743625"/>
            <a:ext cx="398525" cy="346097"/>
          </a:xfrm>
          <a:prstGeom prst="rect">
            <a:avLst/>
          </a:prstGeom>
          <a:noFill/>
          <a:ln>
            <a:noFill/>
          </a:ln>
        </p:spPr>
      </p:pic>
      <p:pic>
        <p:nvPicPr>
          <p:cNvPr id="2262" name="Shape 2262"/>
          <p:cNvPicPr preferRelativeResize="0"/>
          <p:nvPr/>
        </p:nvPicPr>
        <p:blipFill>
          <a:blip r:embed="rId21">
            <a:alphaModFix/>
          </a:blip>
          <a:stretch>
            <a:fillRect/>
          </a:stretch>
        </p:blipFill>
        <p:spPr>
          <a:xfrm>
            <a:off x="4175425" y="1353513"/>
            <a:ext cx="398525" cy="346071"/>
          </a:xfrm>
          <a:prstGeom prst="rect">
            <a:avLst/>
          </a:prstGeom>
          <a:noFill/>
          <a:ln>
            <a:noFill/>
          </a:ln>
        </p:spPr>
      </p:pic>
      <p:pic>
        <p:nvPicPr>
          <p:cNvPr id="2263" name="Shape 2263"/>
          <p:cNvPicPr preferRelativeResize="0"/>
          <p:nvPr/>
        </p:nvPicPr>
        <p:blipFill>
          <a:blip r:embed="rId20">
            <a:alphaModFix/>
          </a:blip>
          <a:stretch>
            <a:fillRect/>
          </a:stretch>
        </p:blipFill>
        <p:spPr>
          <a:xfrm>
            <a:off x="4175431" y="2550113"/>
            <a:ext cx="398525" cy="346097"/>
          </a:xfrm>
          <a:prstGeom prst="rect">
            <a:avLst/>
          </a:prstGeom>
          <a:noFill/>
          <a:ln>
            <a:noFill/>
          </a:ln>
        </p:spPr>
      </p:pic>
      <p:pic>
        <p:nvPicPr>
          <p:cNvPr id="2264" name="Shape 2264"/>
          <p:cNvPicPr preferRelativeResize="0"/>
          <p:nvPr/>
        </p:nvPicPr>
        <p:blipFill>
          <a:blip r:embed="rId21">
            <a:alphaModFix/>
          </a:blip>
          <a:stretch>
            <a:fillRect/>
          </a:stretch>
        </p:blipFill>
        <p:spPr>
          <a:xfrm>
            <a:off x="4628050" y="2925825"/>
            <a:ext cx="398525" cy="346071"/>
          </a:xfrm>
          <a:prstGeom prst="rect">
            <a:avLst/>
          </a:prstGeom>
          <a:noFill/>
          <a:ln>
            <a:noFill/>
          </a:ln>
        </p:spPr>
      </p:pic>
      <p:pic>
        <p:nvPicPr>
          <p:cNvPr id="2265" name="Shape 2265"/>
          <p:cNvPicPr preferRelativeResize="0"/>
          <p:nvPr/>
        </p:nvPicPr>
        <p:blipFill>
          <a:blip r:embed="rId20">
            <a:alphaModFix/>
          </a:blip>
          <a:stretch>
            <a:fillRect/>
          </a:stretch>
        </p:blipFill>
        <p:spPr>
          <a:xfrm>
            <a:off x="5314431" y="1736825"/>
            <a:ext cx="398525" cy="346097"/>
          </a:xfrm>
          <a:prstGeom prst="rect">
            <a:avLst/>
          </a:prstGeom>
          <a:noFill/>
          <a:ln>
            <a:noFill/>
          </a:ln>
        </p:spPr>
      </p:pic>
      <p:pic>
        <p:nvPicPr>
          <p:cNvPr id="2266" name="Shape 2266"/>
          <p:cNvPicPr preferRelativeResize="0"/>
          <p:nvPr/>
        </p:nvPicPr>
        <p:blipFill>
          <a:blip r:embed="rId21">
            <a:alphaModFix/>
          </a:blip>
          <a:stretch>
            <a:fillRect/>
          </a:stretch>
        </p:blipFill>
        <p:spPr>
          <a:xfrm>
            <a:off x="5314425" y="1361463"/>
            <a:ext cx="398525" cy="346071"/>
          </a:xfrm>
          <a:prstGeom prst="rect">
            <a:avLst/>
          </a:prstGeom>
          <a:noFill/>
          <a:ln>
            <a:noFill/>
          </a:ln>
        </p:spPr>
      </p:pic>
      <p:grpSp>
        <p:nvGrpSpPr>
          <p:cNvPr id="2267" name="Shape 2267"/>
          <p:cNvGrpSpPr/>
          <p:nvPr/>
        </p:nvGrpSpPr>
        <p:grpSpPr>
          <a:xfrm>
            <a:off x="4175425" y="1746900"/>
            <a:ext cx="398523" cy="350700"/>
            <a:chOff x="4175425" y="1746900"/>
            <a:chExt cx="398523" cy="350700"/>
          </a:xfrm>
        </p:grpSpPr>
        <p:pic>
          <p:nvPicPr>
            <p:cNvPr id="2268" name="Shape 2268"/>
            <p:cNvPicPr preferRelativeResize="0"/>
            <p:nvPr/>
          </p:nvPicPr>
          <p:blipFill>
            <a:blip r:embed="rId22">
              <a:alphaModFix/>
            </a:blip>
            <a:stretch>
              <a:fillRect/>
            </a:stretch>
          </p:blipFill>
          <p:spPr>
            <a:xfrm>
              <a:off x="4175425" y="1746900"/>
              <a:ext cx="398523" cy="350700"/>
            </a:xfrm>
            <a:prstGeom prst="rect">
              <a:avLst/>
            </a:prstGeom>
            <a:noFill/>
            <a:ln>
              <a:noFill/>
            </a:ln>
          </p:spPr>
        </p:pic>
        <p:pic>
          <p:nvPicPr>
            <p:cNvPr id="2269" name="Shape 2269"/>
            <p:cNvPicPr preferRelativeResize="0"/>
            <p:nvPr/>
          </p:nvPicPr>
          <p:blipFill>
            <a:blip r:embed="rId23">
              <a:alphaModFix/>
            </a:blip>
            <a:stretch>
              <a:fillRect/>
            </a:stretch>
          </p:blipFill>
          <p:spPr>
            <a:xfrm>
              <a:off x="4238825" y="1836306"/>
              <a:ext cx="271725" cy="218350"/>
            </a:xfrm>
            <a:prstGeom prst="rect">
              <a:avLst/>
            </a:prstGeom>
            <a:noFill/>
            <a:ln>
              <a:noFill/>
            </a:ln>
          </p:spPr>
        </p:pic>
      </p:grpSp>
      <p:grpSp>
        <p:nvGrpSpPr>
          <p:cNvPr id="2270" name="Shape 2270"/>
          <p:cNvGrpSpPr/>
          <p:nvPr/>
        </p:nvGrpSpPr>
        <p:grpSpPr>
          <a:xfrm>
            <a:off x="4631250" y="1354825"/>
            <a:ext cx="398523" cy="350700"/>
            <a:chOff x="4631250" y="1354825"/>
            <a:chExt cx="398523" cy="350700"/>
          </a:xfrm>
        </p:grpSpPr>
        <p:pic>
          <p:nvPicPr>
            <p:cNvPr id="2271" name="Shape 2271"/>
            <p:cNvPicPr preferRelativeResize="0"/>
            <p:nvPr/>
          </p:nvPicPr>
          <p:blipFill>
            <a:blip r:embed="rId22">
              <a:alphaModFix/>
            </a:blip>
            <a:stretch>
              <a:fillRect/>
            </a:stretch>
          </p:blipFill>
          <p:spPr>
            <a:xfrm>
              <a:off x="4631250" y="1354825"/>
              <a:ext cx="398523" cy="350700"/>
            </a:xfrm>
            <a:prstGeom prst="rect">
              <a:avLst/>
            </a:prstGeom>
            <a:noFill/>
            <a:ln>
              <a:noFill/>
            </a:ln>
          </p:spPr>
        </p:pic>
        <p:pic>
          <p:nvPicPr>
            <p:cNvPr id="2272" name="Shape 2272"/>
            <p:cNvPicPr preferRelativeResize="0"/>
            <p:nvPr/>
          </p:nvPicPr>
          <p:blipFill>
            <a:blip r:embed="rId23">
              <a:alphaModFix/>
            </a:blip>
            <a:stretch>
              <a:fillRect/>
            </a:stretch>
          </p:blipFill>
          <p:spPr>
            <a:xfrm>
              <a:off x="4694650" y="1452256"/>
              <a:ext cx="271725" cy="218350"/>
            </a:xfrm>
            <a:prstGeom prst="rect">
              <a:avLst/>
            </a:prstGeom>
            <a:noFill/>
            <a:ln>
              <a:noFill/>
            </a:ln>
          </p:spPr>
        </p:pic>
      </p:grpSp>
      <p:grpSp>
        <p:nvGrpSpPr>
          <p:cNvPr id="2273" name="Shape 2273"/>
          <p:cNvGrpSpPr/>
          <p:nvPr/>
        </p:nvGrpSpPr>
        <p:grpSpPr>
          <a:xfrm>
            <a:off x="6890975" y="1734525"/>
            <a:ext cx="398523" cy="350700"/>
            <a:chOff x="6890975" y="1734525"/>
            <a:chExt cx="398523" cy="350700"/>
          </a:xfrm>
        </p:grpSpPr>
        <p:pic>
          <p:nvPicPr>
            <p:cNvPr id="2274" name="Shape 2274"/>
            <p:cNvPicPr preferRelativeResize="0"/>
            <p:nvPr/>
          </p:nvPicPr>
          <p:blipFill>
            <a:blip r:embed="rId22">
              <a:alphaModFix/>
            </a:blip>
            <a:stretch>
              <a:fillRect/>
            </a:stretch>
          </p:blipFill>
          <p:spPr>
            <a:xfrm>
              <a:off x="6890975" y="1734525"/>
              <a:ext cx="398523" cy="350700"/>
            </a:xfrm>
            <a:prstGeom prst="rect">
              <a:avLst/>
            </a:prstGeom>
            <a:noFill/>
            <a:ln>
              <a:noFill/>
            </a:ln>
          </p:spPr>
        </p:pic>
        <p:pic>
          <p:nvPicPr>
            <p:cNvPr id="2275" name="Shape 2275"/>
            <p:cNvPicPr preferRelativeResize="0"/>
            <p:nvPr/>
          </p:nvPicPr>
          <p:blipFill>
            <a:blip r:embed="rId24">
              <a:alphaModFix/>
            </a:blip>
            <a:stretch>
              <a:fillRect/>
            </a:stretch>
          </p:blipFill>
          <p:spPr>
            <a:xfrm>
              <a:off x="6954375" y="1833011"/>
              <a:ext cx="271725" cy="223210"/>
            </a:xfrm>
            <a:prstGeom prst="rect">
              <a:avLst/>
            </a:prstGeom>
            <a:noFill/>
            <a:ln>
              <a:noFill/>
            </a:ln>
          </p:spPr>
        </p:pic>
      </p:grpSp>
      <p:grpSp>
        <p:nvGrpSpPr>
          <p:cNvPr id="2276" name="Shape 2276"/>
          <p:cNvGrpSpPr/>
          <p:nvPr/>
        </p:nvGrpSpPr>
        <p:grpSpPr>
          <a:xfrm>
            <a:off x="6435150" y="1351200"/>
            <a:ext cx="398523" cy="350700"/>
            <a:chOff x="6435150" y="1351200"/>
            <a:chExt cx="398523" cy="350700"/>
          </a:xfrm>
        </p:grpSpPr>
        <p:pic>
          <p:nvPicPr>
            <p:cNvPr id="2277" name="Shape 2277"/>
            <p:cNvPicPr preferRelativeResize="0"/>
            <p:nvPr/>
          </p:nvPicPr>
          <p:blipFill>
            <a:blip r:embed="rId22">
              <a:alphaModFix/>
            </a:blip>
            <a:stretch>
              <a:fillRect/>
            </a:stretch>
          </p:blipFill>
          <p:spPr>
            <a:xfrm>
              <a:off x="6435150" y="1351200"/>
              <a:ext cx="398523" cy="350700"/>
            </a:xfrm>
            <a:prstGeom prst="rect">
              <a:avLst/>
            </a:prstGeom>
            <a:noFill/>
            <a:ln>
              <a:noFill/>
            </a:ln>
          </p:spPr>
        </p:pic>
        <p:pic>
          <p:nvPicPr>
            <p:cNvPr id="2278" name="Shape 2278"/>
            <p:cNvPicPr preferRelativeResize="0"/>
            <p:nvPr/>
          </p:nvPicPr>
          <p:blipFill>
            <a:blip r:embed="rId25">
              <a:alphaModFix/>
            </a:blip>
            <a:stretch>
              <a:fillRect/>
            </a:stretch>
          </p:blipFill>
          <p:spPr>
            <a:xfrm>
              <a:off x="6500944" y="1442401"/>
              <a:ext cx="266925" cy="218393"/>
            </a:xfrm>
            <a:prstGeom prst="rect">
              <a:avLst/>
            </a:prstGeom>
            <a:noFill/>
            <a:ln>
              <a:noFill/>
            </a:ln>
          </p:spPr>
        </p:pic>
      </p:grpSp>
      <p:grpSp>
        <p:nvGrpSpPr>
          <p:cNvPr id="2279" name="Shape 2279"/>
          <p:cNvGrpSpPr/>
          <p:nvPr/>
        </p:nvGrpSpPr>
        <p:grpSpPr>
          <a:xfrm>
            <a:off x="6435150" y="1738900"/>
            <a:ext cx="398523" cy="350700"/>
            <a:chOff x="6435150" y="1738900"/>
            <a:chExt cx="398523" cy="350700"/>
          </a:xfrm>
        </p:grpSpPr>
        <p:pic>
          <p:nvPicPr>
            <p:cNvPr id="2280" name="Shape 2280"/>
            <p:cNvPicPr preferRelativeResize="0"/>
            <p:nvPr/>
          </p:nvPicPr>
          <p:blipFill>
            <a:blip r:embed="rId22">
              <a:alphaModFix/>
            </a:blip>
            <a:stretch>
              <a:fillRect/>
            </a:stretch>
          </p:blipFill>
          <p:spPr>
            <a:xfrm>
              <a:off x="6435150" y="1738900"/>
              <a:ext cx="398523" cy="350700"/>
            </a:xfrm>
            <a:prstGeom prst="rect">
              <a:avLst/>
            </a:prstGeom>
            <a:noFill/>
            <a:ln>
              <a:noFill/>
            </a:ln>
          </p:spPr>
        </p:pic>
        <p:pic>
          <p:nvPicPr>
            <p:cNvPr id="2281" name="Shape 2281"/>
            <p:cNvPicPr preferRelativeResize="0"/>
            <p:nvPr/>
          </p:nvPicPr>
          <p:blipFill>
            <a:blip r:embed="rId23">
              <a:alphaModFix/>
            </a:blip>
            <a:stretch>
              <a:fillRect/>
            </a:stretch>
          </p:blipFill>
          <p:spPr>
            <a:xfrm>
              <a:off x="6498538" y="1837631"/>
              <a:ext cx="271725" cy="218350"/>
            </a:xfrm>
            <a:prstGeom prst="rect">
              <a:avLst/>
            </a:prstGeom>
            <a:noFill/>
            <a:ln>
              <a:noFill/>
            </a:ln>
          </p:spPr>
        </p:pic>
      </p:grpSp>
      <p:grpSp>
        <p:nvGrpSpPr>
          <p:cNvPr id="2282" name="Shape 2282"/>
          <p:cNvGrpSpPr/>
          <p:nvPr/>
        </p:nvGrpSpPr>
        <p:grpSpPr>
          <a:xfrm>
            <a:off x="6890975" y="1346825"/>
            <a:ext cx="398523" cy="350700"/>
            <a:chOff x="6890975" y="1346825"/>
            <a:chExt cx="398523" cy="350700"/>
          </a:xfrm>
        </p:grpSpPr>
        <p:pic>
          <p:nvPicPr>
            <p:cNvPr id="2283" name="Shape 2283"/>
            <p:cNvPicPr preferRelativeResize="0"/>
            <p:nvPr/>
          </p:nvPicPr>
          <p:blipFill>
            <a:blip r:embed="rId22">
              <a:alphaModFix/>
            </a:blip>
            <a:stretch>
              <a:fillRect/>
            </a:stretch>
          </p:blipFill>
          <p:spPr>
            <a:xfrm>
              <a:off x="6890975" y="1346825"/>
              <a:ext cx="398523" cy="350700"/>
            </a:xfrm>
            <a:prstGeom prst="rect">
              <a:avLst/>
            </a:prstGeom>
            <a:noFill/>
            <a:ln>
              <a:noFill/>
            </a:ln>
          </p:spPr>
        </p:pic>
        <p:pic>
          <p:nvPicPr>
            <p:cNvPr id="2284" name="Shape 2284"/>
            <p:cNvPicPr preferRelativeResize="0"/>
            <p:nvPr/>
          </p:nvPicPr>
          <p:blipFill>
            <a:blip r:embed="rId23">
              <a:alphaModFix/>
            </a:blip>
            <a:stretch>
              <a:fillRect/>
            </a:stretch>
          </p:blipFill>
          <p:spPr>
            <a:xfrm>
              <a:off x="6954363" y="1442431"/>
              <a:ext cx="271725" cy="218350"/>
            </a:xfrm>
            <a:prstGeom prst="rect">
              <a:avLst/>
            </a:prstGeom>
            <a:noFill/>
            <a:ln>
              <a:noFill/>
            </a:ln>
          </p:spPr>
        </p:pic>
      </p:grpSp>
      <p:grpSp>
        <p:nvGrpSpPr>
          <p:cNvPr id="2285" name="Shape 2285"/>
          <p:cNvGrpSpPr/>
          <p:nvPr/>
        </p:nvGrpSpPr>
        <p:grpSpPr>
          <a:xfrm>
            <a:off x="6384034" y="2350282"/>
            <a:ext cx="988916" cy="1142748"/>
            <a:chOff x="6384034" y="2350282"/>
            <a:chExt cx="988916" cy="1142748"/>
          </a:xfrm>
        </p:grpSpPr>
        <p:pic>
          <p:nvPicPr>
            <p:cNvPr id="2286" name="Shape 2286"/>
            <p:cNvPicPr preferRelativeResize="0"/>
            <p:nvPr/>
          </p:nvPicPr>
          <p:blipFill>
            <a:blip r:embed="rId19">
              <a:alphaModFix/>
            </a:blip>
            <a:stretch>
              <a:fillRect/>
            </a:stretch>
          </p:blipFill>
          <p:spPr>
            <a:xfrm>
              <a:off x="6384034" y="2350282"/>
              <a:ext cx="988916" cy="1142748"/>
            </a:xfrm>
            <a:prstGeom prst="rect">
              <a:avLst/>
            </a:prstGeom>
            <a:noFill/>
            <a:ln>
              <a:noFill/>
            </a:ln>
          </p:spPr>
        </p:pic>
        <p:pic>
          <p:nvPicPr>
            <p:cNvPr id="2287" name="Shape 2287"/>
            <p:cNvPicPr preferRelativeResize="0"/>
            <p:nvPr/>
          </p:nvPicPr>
          <p:blipFill>
            <a:blip r:embed="rId22">
              <a:alphaModFix/>
            </a:blip>
            <a:stretch>
              <a:fillRect/>
            </a:stretch>
          </p:blipFill>
          <p:spPr>
            <a:xfrm>
              <a:off x="6452325" y="2564550"/>
              <a:ext cx="398523" cy="350700"/>
            </a:xfrm>
            <a:prstGeom prst="rect">
              <a:avLst/>
            </a:prstGeom>
            <a:noFill/>
            <a:ln>
              <a:noFill/>
            </a:ln>
          </p:spPr>
        </p:pic>
        <p:pic>
          <p:nvPicPr>
            <p:cNvPr id="2288" name="Shape 2288"/>
            <p:cNvPicPr preferRelativeResize="0"/>
            <p:nvPr/>
          </p:nvPicPr>
          <p:blipFill>
            <a:blip r:embed="rId22">
              <a:alphaModFix/>
            </a:blip>
            <a:stretch>
              <a:fillRect/>
            </a:stretch>
          </p:blipFill>
          <p:spPr>
            <a:xfrm>
              <a:off x="6452325" y="2952250"/>
              <a:ext cx="398523" cy="350700"/>
            </a:xfrm>
            <a:prstGeom prst="rect">
              <a:avLst/>
            </a:prstGeom>
            <a:noFill/>
            <a:ln>
              <a:noFill/>
            </a:ln>
          </p:spPr>
        </p:pic>
        <p:pic>
          <p:nvPicPr>
            <p:cNvPr id="2289" name="Shape 2289"/>
            <p:cNvPicPr preferRelativeResize="0"/>
            <p:nvPr/>
          </p:nvPicPr>
          <p:blipFill>
            <a:blip r:embed="rId22">
              <a:alphaModFix/>
            </a:blip>
            <a:stretch>
              <a:fillRect/>
            </a:stretch>
          </p:blipFill>
          <p:spPr>
            <a:xfrm>
              <a:off x="6908150" y="2560175"/>
              <a:ext cx="398523" cy="350700"/>
            </a:xfrm>
            <a:prstGeom prst="rect">
              <a:avLst/>
            </a:prstGeom>
            <a:noFill/>
            <a:ln>
              <a:noFill/>
            </a:ln>
          </p:spPr>
        </p:pic>
        <p:pic>
          <p:nvPicPr>
            <p:cNvPr id="2290" name="Shape 2290"/>
            <p:cNvPicPr preferRelativeResize="0"/>
            <p:nvPr/>
          </p:nvPicPr>
          <p:blipFill>
            <a:blip r:embed="rId22">
              <a:alphaModFix/>
            </a:blip>
            <a:stretch>
              <a:fillRect/>
            </a:stretch>
          </p:blipFill>
          <p:spPr>
            <a:xfrm>
              <a:off x="6908150" y="2947875"/>
              <a:ext cx="398523" cy="350700"/>
            </a:xfrm>
            <a:prstGeom prst="rect">
              <a:avLst/>
            </a:prstGeom>
            <a:noFill/>
            <a:ln>
              <a:noFill/>
            </a:ln>
          </p:spPr>
        </p:pic>
        <p:pic>
          <p:nvPicPr>
            <p:cNvPr id="2291" name="Shape 2291"/>
            <p:cNvPicPr preferRelativeResize="0"/>
            <p:nvPr/>
          </p:nvPicPr>
          <p:blipFill>
            <a:blip r:embed="rId23">
              <a:alphaModFix/>
            </a:blip>
            <a:stretch>
              <a:fillRect/>
            </a:stretch>
          </p:blipFill>
          <p:spPr>
            <a:xfrm>
              <a:off x="6507788" y="2654156"/>
              <a:ext cx="271725" cy="218350"/>
            </a:xfrm>
            <a:prstGeom prst="rect">
              <a:avLst/>
            </a:prstGeom>
            <a:noFill/>
            <a:ln>
              <a:noFill/>
            </a:ln>
          </p:spPr>
        </p:pic>
        <p:pic>
          <p:nvPicPr>
            <p:cNvPr id="2292" name="Shape 2292"/>
            <p:cNvPicPr preferRelativeResize="0"/>
            <p:nvPr/>
          </p:nvPicPr>
          <p:blipFill>
            <a:blip r:embed="rId23">
              <a:alphaModFix/>
            </a:blip>
            <a:stretch>
              <a:fillRect/>
            </a:stretch>
          </p:blipFill>
          <p:spPr>
            <a:xfrm>
              <a:off x="6971538" y="2654156"/>
              <a:ext cx="271725" cy="218350"/>
            </a:xfrm>
            <a:prstGeom prst="rect">
              <a:avLst/>
            </a:prstGeom>
            <a:noFill/>
            <a:ln>
              <a:noFill/>
            </a:ln>
          </p:spPr>
        </p:pic>
        <p:pic>
          <p:nvPicPr>
            <p:cNvPr id="2293" name="Shape 2293"/>
            <p:cNvPicPr preferRelativeResize="0"/>
            <p:nvPr/>
          </p:nvPicPr>
          <p:blipFill>
            <a:blip r:embed="rId25">
              <a:alphaModFix/>
            </a:blip>
            <a:stretch>
              <a:fillRect/>
            </a:stretch>
          </p:blipFill>
          <p:spPr>
            <a:xfrm>
              <a:off x="6513394" y="3046651"/>
              <a:ext cx="266925" cy="218393"/>
            </a:xfrm>
            <a:prstGeom prst="rect">
              <a:avLst/>
            </a:prstGeom>
            <a:noFill/>
            <a:ln>
              <a:noFill/>
            </a:ln>
          </p:spPr>
        </p:pic>
        <p:pic>
          <p:nvPicPr>
            <p:cNvPr id="2294" name="Shape 2294"/>
            <p:cNvPicPr preferRelativeResize="0"/>
            <p:nvPr/>
          </p:nvPicPr>
          <p:blipFill>
            <a:blip r:embed="rId24">
              <a:alphaModFix/>
            </a:blip>
            <a:stretch>
              <a:fillRect/>
            </a:stretch>
          </p:blipFill>
          <p:spPr>
            <a:xfrm>
              <a:off x="6971550" y="3044249"/>
              <a:ext cx="271725" cy="223210"/>
            </a:xfrm>
            <a:prstGeom prst="rect">
              <a:avLst/>
            </a:prstGeom>
            <a:noFill/>
            <a:ln>
              <a:noFill/>
            </a:ln>
          </p:spPr>
        </p:pic>
      </p:grpSp>
      <p:grpSp>
        <p:nvGrpSpPr>
          <p:cNvPr id="2295" name="Shape 2295"/>
          <p:cNvGrpSpPr/>
          <p:nvPr/>
        </p:nvGrpSpPr>
        <p:grpSpPr>
          <a:xfrm>
            <a:off x="5775650" y="1359150"/>
            <a:ext cx="398523" cy="350700"/>
            <a:chOff x="4175425" y="1746900"/>
            <a:chExt cx="398523" cy="350700"/>
          </a:xfrm>
        </p:grpSpPr>
        <p:pic>
          <p:nvPicPr>
            <p:cNvPr id="2296" name="Shape 2296"/>
            <p:cNvPicPr preferRelativeResize="0"/>
            <p:nvPr/>
          </p:nvPicPr>
          <p:blipFill>
            <a:blip r:embed="rId22">
              <a:alphaModFix/>
            </a:blip>
            <a:stretch>
              <a:fillRect/>
            </a:stretch>
          </p:blipFill>
          <p:spPr>
            <a:xfrm>
              <a:off x="4175425" y="1746900"/>
              <a:ext cx="398523" cy="350700"/>
            </a:xfrm>
            <a:prstGeom prst="rect">
              <a:avLst/>
            </a:prstGeom>
            <a:noFill/>
            <a:ln>
              <a:noFill/>
            </a:ln>
          </p:spPr>
        </p:pic>
        <p:pic>
          <p:nvPicPr>
            <p:cNvPr id="2297" name="Shape 2297"/>
            <p:cNvPicPr preferRelativeResize="0"/>
            <p:nvPr/>
          </p:nvPicPr>
          <p:blipFill>
            <a:blip r:embed="rId23">
              <a:alphaModFix/>
            </a:blip>
            <a:stretch>
              <a:fillRect/>
            </a:stretch>
          </p:blipFill>
          <p:spPr>
            <a:xfrm>
              <a:off x="4238825" y="1836306"/>
              <a:ext cx="271725" cy="218350"/>
            </a:xfrm>
            <a:prstGeom prst="rect">
              <a:avLst/>
            </a:prstGeom>
            <a:noFill/>
            <a:ln>
              <a:noFill/>
            </a:ln>
          </p:spPr>
        </p:pic>
      </p:grpSp>
      <p:grpSp>
        <p:nvGrpSpPr>
          <p:cNvPr id="2298" name="Shape 2298"/>
          <p:cNvGrpSpPr/>
          <p:nvPr/>
        </p:nvGrpSpPr>
        <p:grpSpPr>
          <a:xfrm>
            <a:off x="5775650" y="1746900"/>
            <a:ext cx="398523" cy="350700"/>
            <a:chOff x="4175425" y="1746900"/>
            <a:chExt cx="398523" cy="350700"/>
          </a:xfrm>
        </p:grpSpPr>
        <p:pic>
          <p:nvPicPr>
            <p:cNvPr id="2299" name="Shape 2299"/>
            <p:cNvPicPr preferRelativeResize="0"/>
            <p:nvPr/>
          </p:nvPicPr>
          <p:blipFill>
            <a:blip r:embed="rId22">
              <a:alphaModFix/>
            </a:blip>
            <a:stretch>
              <a:fillRect/>
            </a:stretch>
          </p:blipFill>
          <p:spPr>
            <a:xfrm>
              <a:off x="4175425" y="1746900"/>
              <a:ext cx="398523" cy="350700"/>
            </a:xfrm>
            <a:prstGeom prst="rect">
              <a:avLst/>
            </a:prstGeom>
            <a:noFill/>
            <a:ln>
              <a:noFill/>
            </a:ln>
          </p:spPr>
        </p:pic>
        <p:pic>
          <p:nvPicPr>
            <p:cNvPr id="2300" name="Shape 2300"/>
            <p:cNvPicPr preferRelativeResize="0"/>
            <p:nvPr/>
          </p:nvPicPr>
          <p:blipFill>
            <a:blip r:embed="rId23">
              <a:alphaModFix/>
            </a:blip>
            <a:stretch>
              <a:fillRect/>
            </a:stretch>
          </p:blipFill>
          <p:spPr>
            <a:xfrm>
              <a:off x="4238825" y="1836306"/>
              <a:ext cx="271725" cy="218350"/>
            </a:xfrm>
            <a:prstGeom prst="rect">
              <a:avLst/>
            </a:prstGeom>
            <a:noFill/>
            <a:ln>
              <a:noFill/>
            </a:ln>
          </p:spPr>
        </p:pic>
      </p:grpSp>
      <p:grpSp>
        <p:nvGrpSpPr>
          <p:cNvPr id="2301" name="Shape 2301"/>
          <p:cNvGrpSpPr/>
          <p:nvPr/>
        </p:nvGrpSpPr>
        <p:grpSpPr>
          <a:xfrm>
            <a:off x="4631250" y="2547813"/>
            <a:ext cx="398523" cy="350700"/>
            <a:chOff x="4631250" y="1354825"/>
            <a:chExt cx="398523" cy="350700"/>
          </a:xfrm>
        </p:grpSpPr>
        <p:pic>
          <p:nvPicPr>
            <p:cNvPr id="2302" name="Shape 2302"/>
            <p:cNvPicPr preferRelativeResize="0"/>
            <p:nvPr/>
          </p:nvPicPr>
          <p:blipFill>
            <a:blip r:embed="rId22">
              <a:alphaModFix/>
            </a:blip>
            <a:stretch>
              <a:fillRect/>
            </a:stretch>
          </p:blipFill>
          <p:spPr>
            <a:xfrm>
              <a:off x="4631250" y="1354825"/>
              <a:ext cx="398523" cy="350700"/>
            </a:xfrm>
            <a:prstGeom prst="rect">
              <a:avLst/>
            </a:prstGeom>
            <a:noFill/>
            <a:ln>
              <a:noFill/>
            </a:ln>
          </p:spPr>
        </p:pic>
        <p:pic>
          <p:nvPicPr>
            <p:cNvPr id="2303" name="Shape 2303"/>
            <p:cNvPicPr preferRelativeResize="0"/>
            <p:nvPr/>
          </p:nvPicPr>
          <p:blipFill>
            <a:blip r:embed="rId23">
              <a:alphaModFix/>
            </a:blip>
            <a:stretch>
              <a:fillRect/>
            </a:stretch>
          </p:blipFill>
          <p:spPr>
            <a:xfrm>
              <a:off x="4694650" y="1452256"/>
              <a:ext cx="271725" cy="218350"/>
            </a:xfrm>
            <a:prstGeom prst="rect">
              <a:avLst/>
            </a:prstGeom>
            <a:noFill/>
            <a:ln>
              <a:noFill/>
            </a:ln>
          </p:spPr>
        </p:pic>
      </p:grpSp>
      <p:grpSp>
        <p:nvGrpSpPr>
          <p:cNvPr id="2304" name="Shape 2304"/>
          <p:cNvGrpSpPr/>
          <p:nvPr/>
        </p:nvGrpSpPr>
        <p:grpSpPr>
          <a:xfrm>
            <a:off x="4175425" y="2927450"/>
            <a:ext cx="398523" cy="350700"/>
            <a:chOff x="4175425" y="1746900"/>
            <a:chExt cx="398523" cy="350700"/>
          </a:xfrm>
        </p:grpSpPr>
        <p:pic>
          <p:nvPicPr>
            <p:cNvPr id="2305" name="Shape 2305"/>
            <p:cNvPicPr preferRelativeResize="0"/>
            <p:nvPr/>
          </p:nvPicPr>
          <p:blipFill>
            <a:blip r:embed="rId22">
              <a:alphaModFix/>
            </a:blip>
            <a:stretch>
              <a:fillRect/>
            </a:stretch>
          </p:blipFill>
          <p:spPr>
            <a:xfrm>
              <a:off x="4175425" y="1746900"/>
              <a:ext cx="398523" cy="350700"/>
            </a:xfrm>
            <a:prstGeom prst="rect">
              <a:avLst/>
            </a:prstGeom>
            <a:noFill/>
            <a:ln>
              <a:noFill/>
            </a:ln>
          </p:spPr>
        </p:pic>
        <p:pic>
          <p:nvPicPr>
            <p:cNvPr id="2306" name="Shape 2306"/>
            <p:cNvPicPr preferRelativeResize="0"/>
            <p:nvPr/>
          </p:nvPicPr>
          <p:blipFill>
            <a:blip r:embed="rId23">
              <a:alphaModFix/>
            </a:blip>
            <a:stretch>
              <a:fillRect/>
            </a:stretch>
          </p:blipFill>
          <p:spPr>
            <a:xfrm>
              <a:off x="4238825" y="1836306"/>
              <a:ext cx="271725" cy="218350"/>
            </a:xfrm>
            <a:prstGeom prst="rect">
              <a:avLst/>
            </a:prstGeom>
            <a:noFill/>
            <a:ln>
              <a:noFill/>
            </a:ln>
          </p:spPr>
        </p:pic>
      </p:grpSp>
      <p:grpSp>
        <p:nvGrpSpPr>
          <p:cNvPr id="2307" name="Shape 2307"/>
          <p:cNvGrpSpPr/>
          <p:nvPr/>
        </p:nvGrpSpPr>
        <p:grpSpPr>
          <a:xfrm>
            <a:off x="5323025" y="2554575"/>
            <a:ext cx="854348" cy="742775"/>
            <a:chOff x="5323025" y="2554575"/>
            <a:chExt cx="854348" cy="742775"/>
          </a:xfrm>
        </p:grpSpPr>
        <p:pic>
          <p:nvPicPr>
            <p:cNvPr id="2308" name="Shape 2308"/>
            <p:cNvPicPr preferRelativeResize="0"/>
            <p:nvPr/>
          </p:nvPicPr>
          <p:blipFill>
            <a:blip r:embed="rId22">
              <a:alphaModFix/>
            </a:blip>
            <a:stretch>
              <a:fillRect/>
            </a:stretch>
          </p:blipFill>
          <p:spPr>
            <a:xfrm>
              <a:off x="5323025" y="2558950"/>
              <a:ext cx="398523" cy="350700"/>
            </a:xfrm>
            <a:prstGeom prst="rect">
              <a:avLst/>
            </a:prstGeom>
            <a:noFill/>
            <a:ln>
              <a:noFill/>
            </a:ln>
          </p:spPr>
        </p:pic>
        <p:pic>
          <p:nvPicPr>
            <p:cNvPr id="2309" name="Shape 2309"/>
            <p:cNvPicPr preferRelativeResize="0"/>
            <p:nvPr/>
          </p:nvPicPr>
          <p:blipFill>
            <a:blip r:embed="rId22">
              <a:alphaModFix/>
            </a:blip>
            <a:stretch>
              <a:fillRect/>
            </a:stretch>
          </p:blipFill>
          <p:spPr>
            <a:xfrm>
              <a:off x="5323025" y="2946650"/>
              <a:ext cx="398523" cy="350700"/>
            </a:xfrm>
            <a:prstGeom prst="rect">
              <a:avLst/>
            </a:prstGeom>
            <a:noFill/>
            <a:ln>
              <a:noFill/>
            </a:ln>
          </p:spPr>
        </p:pic>
        <p:pic>
          <p:nvPicPr>
            <p:cNvPr id="2310" name="Shape 2310"/>
            <p:cNvPicPr preferRelativeResize="0"/>
            <p:nvPr/>
          </p:nvPicPr>
          <p:blipFill>
            <a:blip r:embed="rId22">
              <a:alphaModFix/>
            </a:blip>
            <a:stretch>
              <a:fillRect/>
            </a:stretch>
          </p:blipFill>
          <p:spPr>
            <a:xfrm>
              <a:off x="5778850" y="2554575"/>
              <a:ext cx="398523" cy="350700"/>
            </a:xfrm>
            <a:prstGeom prst="rect">
              <a:avLst/>
            </a:prstGeom>
            <a:noFill/>
            <a:ln>
              <a:noFill/>
            </a:ln>
          </p:spPr>
        </p:pic>
        <p:pic>
          <p:nvPicPr>
            <p:cNvPr id="2311" name="Shape 2311"/>
            <p:cNvPicPr preferRelativeResize="0"/>
            <p:nvPr/>
          </p:nvPicPr>
          <p:blipFill>
            <a:blip r:embed="rId22">
              <a:alphaModFix/>
            </a:blip>
            <a:stretch>
              <a:fillRect/>
            </a:stretch>
          </p:blipFill>
          <p:spPr>
            <a:xfrm>
              <a:off x="5778850" y="2942275"/>
              <a:ext cx="398523" cy="350700"/>
            </a:xfrm>
            <a:prstGeom prst="rect">
              <a:avLst/>
            </a:prstGeom>
            <a:noFill/>
            <a:ln>
              <a:noFill/>
            </a:ln>
          </p:spPr>
        </p:pic>
        <p:pic>
          <p:nvPicPr>
            <p:cNvPr id="2312" name="Shape 2312"/>
            <p:cNvPicPr preferRelativeResize="0"/>
            <p:nvPr/>
          </p:nvPicPr>
          <p:blipFill>
            <a:blip r:embed="rId23">
              <a:alphaModFix/>
            </a:blip>
            <a:stretch>
              <a:fillRect/>
            </a:stretch>
          </p:blipFill>
          <p:spPr>
            <a:xfrm>
              <a:off x="5386425" y="2654156"/>
              <a:ext cx="271725" cy="218350"/>
            </a:xfrm>
            <a:prstGeom prst="rect">
              <a:avLst/>
            </a:prstGeom>
            <a:noFill/>
            <a:ln>
              <a:noFill/>
            </a:ln>
          </p:spPr>
        </p:pic>
        <p:pic>
          <p:nvPicPr>
            <p:cNvPr id="2313" name="Shape 2313"/>
            <p:cNvPicPr preferRelativeResize="0"/>
            <p:nvPr/>
          </p:nvPicPr>
          <p:blipFill>
            <a:blip r:embed="rId23">
              <a:alphaModFix/>
            </a:blip>
            <a:stretch>
              <a:fillRect/>
            </a:stretch>
          </p:blipFill>
          <p:spPr>
            <a:xfrm>
              <a:off x="5842250" y="2654156"/>
              <a:ext cx="271725" cy="218350"/>
            </a:xfrm>
            <a:prstGeom prst="rect">
              <a:avLst/>
            </a:prstGeom>
            <a:noFill/>
            <a:ln>
              <a:noFill/>
            </a:ln>
          </p:spPr>
        </p:pic>
        <p:pic>
          <p:nvPicPr>
            <p:cNvPr id="2314" name="Shape 2314"/>
            <p:cNvPicPr preferRelativeResize="0"/>
            <p:nvPr/>
          </p:nvPicPr>
          <p:blipFill>
            <a:blip r:embed="rId26">
              <a:alphaModFix/>
            </a:blip>
            <a:stretch>
              <a:fillRect/>
            </a:stretch>
          </p:blipFill>
          <p:spPr>
            <a:xfrm>
              <a:off x="5842253" y="3031963"/>
              <a:ext cx="271722" cy="223200"/>
            </a:xfrm>
            <a:prstGeom prst="rect">
              <a:avLst/>
            </a:prstGeom>
            <a:noFill/>
            <a:ln>
              <a:noFill/>
            </a:ln>
          </p:spPr>
        </p:pic>
        <p:pic>
          <p:nvPicPr>
            <p:cNvPr id="2315" name="Shape 2315"/>
            <p:cNvPicPr preferRelativeResize="0"/>
            <p:nvPr/>
          </p:nvPicPr>
          <p:blipFill>
            <a:blip r:embed="rId27">
              <a:alphaModFix/>
            </a:blip>
            <a:stretch>
              <a:fillRect/>
            </a:stretch>
          </p:blipFill>
          <p:spPr>
            <a:xfrm>
              <a:off x="5388837" y="3039425"/>
              <a:ext cx="266900" cy="223200"/>
            </a:xfrm>
            <a:prstGeom prst="rect">
              <a:avLst/>
            </a:prstGeom>
            <a:noFill/>
            <a:ln>
              <a:noFill/>
            </a:ln>
          </p:spPr>
        </p:pic>
      </p:gr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046"/>
        <p:cNvGrpSpPr/>
        <p:nvPr/>
      </p:nvGrpSpPr>
      <p:grpSpPr>
        <a:xfrm>
          <a:off x="0" y="0"/>
          <a:ext cx="0" cy="0"/>
          <a:chOff x="0" y="0"/>
          <a:chExt cx="0" cy="0"/>
        </a:xfrm>
      </p:grpSpPr>
      <p:pic>
        <p:nvPicPr>
          <p:cNvPr id="2" name="Picture 1">
            <a:extLst>
              <a:ext uri="{FF2B5EF4-FFF2-40B4-BE49-F238E27FC236}">
                <a16:creationId xmlns:a16="http://schemas.microsoft.com/office/drawing/2014/main" id="{927445CD-B34B-43BB-820E-F8831F395915}"/>
              </a:ext>
            </a:extLst>
          </p:cNvPr>
          <p:cNvPicPr>
            <a:picLocks noChangeAspect="1"/>
          </p:cNvPicPr>
          <p:nvPr/>
        </p:nvPicPr>
        <p:blipFill>
          <a:blip r:embed="rId3"/>
          <a:stretch>
            <a:fillRect/>
          </a:stretch>
        </p:blipFill>
        <p:spPr>
          <a:xfrm>
            <a:off x="0" y="10669"/>
            <a:ext cx="9144000" cy="4733541"/>
          </a:xfrm>
          <a:prstGeom prst="rect">
            <a:avLst/>
          </a:prstGeom>
        </p:spPr>
      </p:pic>
    </p:spTree>
    <p:extLst>
      <p:ext uri="{BB962C8B-B14F-4D97-AF65-F5344CB8AC3E}">
        <p14:creationId xmlns:p14="http://schemas.microsoft.com/office/powerpoint/2010/main" val="297392692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Shape 1046"/>
        <p:cNvGrpSpPr/>
        <p:nvPr/>
      </p:nvGrpSpPr>
      <p:grpSpPr>
        <a:xfrm>
          <a:off x="0" y="0"/>
          <a:ext cx="0" cy="0"/>
          <a:chOff x="0" y="0"/>
          <a:chExt cx="0" cy="0"/>
        </a:xfrm>
      </p:grpSpPr>
      <p:pic>
        <p:nvPicPr>
          <p:cNvPr id="2" name="Picture 1">
            <a:extLst>
              <a:ext uri="{FF2B5EF4-FFF2-40B4-BE49-F238E27FC236}">
                <a16:creationId xmlns:a16="http://schemas.microsoft.com/office/drawing/2014/main" id="{DC843D5C-9AAD-498E-884C-6B5680207147}"/>
              </a:ext>
            </a:extLst>
          </p:cNvPr>
          <p:cNvPicPr>
            <a:picLocks noChangeAspect="1"/>
          </p:cNvPicPr>
          <p:nvPr/>
        </p:nvPicPr>
        <p:blipFill>
          <a:blip r:embed="rId3"/>
          <a:stretch>
            <a:fillRect/>
          </a:stretch>
        </p:blipFill>
        <p:spPr>
          <a:xfrm>
            <a:off x="0" y="-38524"/>
            <a:ext cx="9144000" cy="4809067"/>
          </a:xfrm>
          <a:prstGeom prst="rect">
            <a:avLst/>
          </a:prstGeom>
        </p:spPr>
      </p:pic>
    </p:spTree>
    <p:extLst>
      <p:ext uri="{BB962C8B-B14F-4D97-AF65-F5344CB8AC3E}">
        <p14:creationId xmlns:p14="http://schemas.microsoft.com/office/powerpoint/2010/main" val="34649344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046"/>
        <p:cNvGrpSpPr/>
        <p:nvPr/>
      </p:nvGrpSpPr>
      <p:grpSpPr>
        <a:xfrm>
          <a:off x="0" y="0"/>
          <a:ext cx="0" cy="0"/>
          <a:chOff x="0" y="0"/>
          <a:chExt cx="0" cy="0"/>
        </a:xfrm>
      </p:grpSpPr>
      <p:pic>
        <p:nvPicPr>
          <p:cNvPr id="3" name="Picture 2">
            <a:extLst>
              <a:ext uri="{FF2B5EF4-FFF2-40B4-BE49-F238E27FC236}">
                <a16:creationId xmlns:a16="http://schemas.microsoft.com/office/drawing/2014/main" id="{F1F9745E-D358-436B-92DB-BE68722D7C00}"/>
              </a:ext>
            </a:extLst>
          </p:cNvPr>
          <p:cNvPicPr>
            <a:picLocks noChangeAspect="1"/>
          </p:cNvPicPr>
          <p:nvPr/>
        </p:nvPicPr>
        <p:blipFill>
          <a:blip r:embed="rId3"/>
          <a:stretch>
            <a:fillRect/>
          </a:stretch>
        </p:blipFill>
        <p:spPr>
          <a:xfrm>
            <a:off x="0" y="-4674"/>
            <a:ext cx="9144000" cy="4764228"/>
          </a:xfrm>
          <a:prstGeom prst="rect">
            <a:avLst/>
          </a:prstGeom>
        </p:spPr>
      </p:pic>
    </p:spTree>
    <p:extLst>
      <p:ext uri="{BB962C8B-B14F-4D97-AF65-F5344CB8AC3E}">
        <p14:creationId xmlns:p14="http://schemas.microsoft.com/office/powerpoint/2010/main" val="5824511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Shape 243"/>
          <p:cNvSpPr txBox="1">
            <a:spLocks noGrp="1"/>
          </p:cNvSpPr>
          <p:nvPr>
            <p:ph type="title"/>
          </p:nvPr>
        </p:nvSpPr>
        <p:spPr>
          <a:xfrm>
            <a:off x="685800" y="0"/>
            <a:ext cx="7772400" cy="1028700"/>
          </a:xfrm>
          <a:prstGeom prst="rect">
            <a:avLst/>
          </a:prstGeom>
        </p:spPr>
        <p:txBody>
          <a:bodyPr lIns="91425" tIns="91425" rIns="91425" bIns="91425" anchor="b" anchorCtr="0">
            <a:noAutofit/>
          </a:bodyPr>
          <a:lstStyle/>
          <a:p>
            <a:pPr lvl="0" algn="ctr" rtl="0">
              <a:spcBef>
                <a:spcPts val="0"/>
              </a:spcBef>
              <a:buNone/>
            </a:pPr>
            <a:r>
              <a:rPr lang="en" dirty="0"/>
              <a:t>THE </a:t>
            </a:r>
            <a:r>
              <a:rPr lang="en-US" dirty="0"/>
              <a:t>CHARACTERS</a:t>
            </a:r>
            <a:endParaRPr lang="en" dirty="0"/>
          </a:p>
        </p:txBody>
      </p:sp>
      <p:pic>
        <p:nvPicPr>
          <p:cNvPr id="244" name="Shape 244" descr="arrow.png"/>
          <p:cNvPicPr preferRelativeResize="0"/>
          <p:nvPr/>
        </p:nvPicPr>
        <p:blipFill rotWithShape="1">
          <a:blip r:embed="rId3">
            <a:alphaModFix/>
          </a:blip>
          <a:srcRect l="941" r="941"/>
          <a:stretch/>
        </p:blipFill>
        <p:spPr>
          <a:xfrm rot="-5400000">
            <a:off x="2153111" y="2664140"/>
            <a:ext cx="3431324" cy="701297"/>
          </a:xfrm>
          <a:prstGeom prst="rect">
            <a:avLst/>
          </a:prstGeom>
          <a:noFill/>
          <a:ln>
            <a:noFill/>
          </a:ln>
        </p:spPr>
      </p:pic>
      <p:sp>
        <p:nvSpPr>
          <p:cNvPr id="257" name="Shape 257"/>
          <p:cNvSpPr txBox="1"/>
          <p:nvPr/>
        </p:nvSpPr>
        <p:spPr>
          <a:xfrm>
            <a:off x="1513974" y="4250766"/>
            <a:ext cx="2219699" cy="276000"/>
          </a:xfrm>
          <a:prstGeom prst="rect">
            <a:avLst/>
          </a:prstGeom>
          <a:noFill/>
          <a:ln>
            <a:noFill/>
          </a:ln>
        </p:spPr>
        <p:txBody>
          <a:bodyPr lIns="90000" tIns="45000" rIns="90000" bIns="45000" anchor="t" anchorCtr="0">
            <a:noAutofit/>
          </a:bodyPr>
          <a:lstStyle/>
          <a:p>
            <a:pPr marL="0" marR="0" lvl="0" indent="0" algn="ctr" rtl="0">
              <a:lnSpc>
                <a:spcPct val="106000"/>
              </a:lnSpc>
              <a:spcBef>
                <a:spcPts val="0"/>
              </a:spcBef>
              <a:buSzPct val="25000"/>
              <a:buNone/>
            </a:pPr>
            <a:r>
              <a:rPr lang="en" sz="1800"/>
              <a:t>DEVELOPERS</a:t>
            </a:r>
          </a:p>
        </p:txBody>
      </p:sp>
      <p:pic>
        <p:nvPicPr>
          <p:cNvPr id="258" name="Shape 258" descr="dev-1.png"/>
          <p:cNvPicPr preferRelativeResize="0"/>
          <p:nvPr/>
        </p:nvPicPr>
        <p:blipFill>
          <a:blip r:embed="rId4">
            <a:alphaModFix/>
          </a:blip>
          <a:stretch>
            <a:fillRect/>
          </a:stretch>
        </p:blipFill>
        <p:spPr>
          <a:xfrm>
            <a:off x="2780386" y="2577480"/>
            <a:ext cx="890262" cy="1440248"/>
          </a:xfrm>
          <a:prstGeom prst="rect">
            <a:avLst/>
          </a:prstGeom>
          <a:noFill/>
          <a:ln>
            <a:noFill/>
          </a:ln>
        </p:spPr>
      </p:pic>
      <p:pic>
        <p:nvPicPr>
          <p:cNvPr id="259" name="Shape 259" descr="dev-2.png"/>
          <p:cNvPicPr preferRelativeResize="0"/>
          <p:nvPr/>
        </p:nvPicPr>
        <p:blipFill>
          <a:blip r:embed="rId5">
            <a:alphaModFix/>
          </a:blip>
          <a:stretch>
            <a:fillRect/>
          </a:stretch>
        </p:blipFill>
        <p:spPr>
          <a:xfrm>
            <a:off x="2178756" y="2837461"/>
            <a:ext cx="890262" cy="1440248"/>
          </a:xfrm>
          <a:prstGeom prst="rect">
            <a:avLst/>
          </a:prstGeom>
          <a:noFill/>
          <a:ln>
            <a:noFill/>
          </a:ln>
        </p:spPr>
      </p:pic>
      <p:grpSp>
        <p:nvGrpSpPr>
          <p:cNvPr id="260" name="Shape 260"/>
          <p:cNvGrpSpPr/>
          <p:nvPr/>
        </p:nvGrpSpPr>
        <p:grpSpPr>
          <a:xfrm>
            <a:off x="1590919" y="1502854"/>
            <a:ext cx="2066015" cy="1178945"/>
            <a:chOff x="896900" y="1185025"/>
            <a:chExt cx="2283900" cy="1303278"/>
          </a:xfrm>
        </p:grpSpPr>
        <p:sp>
          <p:nvSpPr>
            <p:cNvPr id="261" name="Shape 261"/>
            <p:cNvSpPr/>
            <p:nvPr/>
          </p:nvSpPr>
          <p:spPr>
            <a:xfrm>
              <a:off x="896900" y="1185025"/>
              <a:ext cx="2283900" cy="959100"/>
            </a:xfrm>
            <a:prstGeom prst="roundRect">
              <a:avLst>
                <a:gd name="adj" fmla="val 16667"/>
              </a:avLst>
            </a:prstGeom>
            <a:noFill/>
            <a:ln w="19050" cap="flat" cmpd="sng">
              <a:solidFill>
                <a:srgbClr val="666666"/>
              </a:solidFill>
              <a:prstDash val="dot"/>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62" name="Shape 262"/>
            <p:cNvSpPr/>
            <p:nvPr/>
          </p:nvSpPr>
          <p:spPr>
            <a:xfrm>
              <a:off x="2226982" y="2206703"/>
              <a:ext cx="208500" cy="208500"/>
            </a:xfrm>
            <a:prstGeom prst="ellipse">
              <a:avLst/>
            </a:prstGeom>
            <a:noFill/>
            <a:ln w="19050" cap="flat" cmpd="sng">
              <a:solidFill>
                <a:srgbClr val="666666"/>
              </a:solidFill>
              <a:prstDash val="dot"/>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63" name="Shape 263"/>
            <p:cNvSpPr/>
            <p:nvPr/>
          </p:nvSpPr>
          <p:spPr>
            <a:xfrm>
              <a:off x="2127957" y="2389303"/>
              <a:ext cx="99000" cy="99000"/>
            </a:xfrm>
            <a:prstGeom prst="ellipse">
              <a:avLst/>
            </a:prstGeom>
            <a:noFill/>
            <a:ln w="19050" cap="flat" cmpd="sng">
              <a:solidFill>
                <a:srgbClr val="666666"/>
              </a:solidFill>
              <a:prstDash val="dot"/>
              <a:round/>
              <a:headEnd type="none" w="med" len="med"/>
              <a:tailEnd type="none" w="med" len="med"/>
            </a:ln>
          </p:spPr>
          <p:txBody>
            <a:bodyPr lIns="91425" tIns="91425" rIns="91425" bIns="91425" anchor="ctr" anchorCtr="0">
              <a:noAutofit/>
            </a:bodyPr>
            <a:lstStyle/>
            <a:p>
              <a:pPr lvl="0">
                <a:spcBef>
                  <a:spcPts val="0"/>
                </a:spcBef>
                <a:buNone/>
              </a:pPr>
              <a:endParaRPr/>
            </a:p>
          </p:txBody>
        </p:sp>
      </p:grpSp>
      <p:pic>
        <p:nvPicPr>
          <p:cNvPr id="264" name="Shape 264" descr="Icon_RH_Misc_Arrows-Scalable_RGB_Shiny.png"/>
          <p:cNvPicPr preferRelativeResize="0"/>
          <p:nvPr/>
        </p:nvPicPr>
        <p:blipFill>
          <a:blip r:embed="rId6">
            <a:alphaModFix/>
          </a:blip>
          <a:stretch>
            <a:fillRect/>
          </a:stretch>
        </p:blipFill>
        <p:spPr>
          <a:xfrm>
            <a:off x="2353727" y="1675475"/>
            <a:ext cx="514967" cy="520560"/>
          </a:xfrm>
          <a:prstGeom prst="rect">
            <a:avLst/>
          </a:prstGeom>
          <a:noFill/>
          <a:ln>
            <a:noFill/>
          </a:ln>
        </p:spPr>
      </p:pic>
      <p:pic>
        <p:nvPicPr>
          <p:cNvPr id="265" name="Shape 265"/>
          <p:cNvPicPr preferRelativeResize="0"/>
          <p:nvPr/>
        </p:nvPicPr>
        <p:blipFill>
          <a:blip r:embed="rId7">
            <a:alphaModFix/>
          </a:blip>
          <a:stretch>
            <a:fillRect/>
          </a:stretch>
        </p:blipFill>
        <p:spPr>
          <a:xfrm>
            <a:off x="2980033" y="1682083"/>
            <a:ext cx="514975" cy="544016"/>
          </a:xfrm>
          <a:prstGeom prst="rect">
            <a:avLst/>
          </a:prstGeom>
          <a:noFill/>
          <a:ln>
            <a:noFill/>
          </a:ln>
        </p:spPr>
      </p:pic>
      <p:pic>
        <p:nvPicPr>
          <p:cNvPr id="267" name="Shape 267" descr="RH_Icon_Time_Minutes_Polished.png"/>
          <p:cNvPicPr preferRelativeResize="0"/>
          <p:nvPr/>
        </p:nvPicPr>
        <p:blipFill>
          <a:blip r:embed="rId8">
            <a:alphaModFix/>
          </a:blip>
          <a:stretch>
            <a:fillRect/>
          </a:stretch>
        </p:blipFill>
        <p:spPr>
          <a:xfrm>
            <a:off x="1724010" y="1666438"/>
            <a:ext cx="538624" cy="538624"/>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046"/>
        <p:cNvGrpSpPr/>
        <p:nvPr/>
      </p:nvGrpSpPr>
      <p:grpSpPr>
        <a:xfrm>
          <a:off x="0" y="0"/>
          <a:ext cx="0" cy="0"/>
          <a:chOff x="0" y="0"/>
          <a:chExt cx="0" cy="0"/>
        </a:xfrm>
      </p:grpSpPr>
      <p:sp>
        <p:nvSpPr>
          <p:cNvPr id="3" name="TextBox 2">
            <a:extLst>
              <a:ext uri="{FF2B5EF4-FFF2-40B4-BE49-F238E27FC236}">
                <a16:creationId xmlns:a16="http://schemas.microsoft.com/office/drawing/2014/main" id="{EFABFDBA-768C-4248-B65B-090B8CEE4C69}"/>
              </a:ext>
            </a:extLst>
          </p:cNvPr>
          <p:cNvSpPr txBox="1"/>
          <p:nvPr/>
        </p:nvSpPr>
        <p:spPr>
          <a:xfrm>
            <a:off x="541087" y="45333"/>
            <a:ext cx="8061822" cy="1077218"/>
          </a:xfrm>
          <a:prstGeom prst="rect">
            <a:avLst/>
          </a:prstGeom>
          <a:noFill/>
        </p:spPr>
        <p:txBody>
          <a:bodyPr wrap="none" rtlCol="0">
            <a:spAutoFit/>
          </a:bodyPr>
          <a:lstStyle/>
          <a:p>
            <a:pPr algn="ctr"/>
            <a:r>
              <a:rPr lang="en-US" sz="4000" dirty="0"/>
              <a:t>Lab Material</a:t>
            </a:r>
          </a:p>
          <a:p>
            <a:r>
              <a:rPr lang="en-US" sz="2400" b="1" dirty="0"/>
              <a:t>https://github.com/jimgarrett123/openshift_workshop/</a:t>
            </a:r>
            <a:endParaRPr lang="en-US" sz="2400" dirty="0"/>
          </a:p>
        </p:txBody>
      </p:sp>
      <p:sp>
        <p:nvSpPr>
          <p:cNvPr id="4" name="TextBox 3">
            <a:extLst>
              <a:ext uri="{FF2B5EF4-FFF2-40B4-BE49-F238E27FC236}">
                <a16:creationId xmlns:a16="http://schemas.microsoft.com/office/drawing/2014/main" id="{EDED9E73-1934-453B-B535-E278E27395EF}"/>
              </a:ext>
            </a:extLst>
          </p:cNvPr>
          <p:cNvSpPr txBox="1"/>
          <p:nvPr/>
        </p:nvSpPr>
        <p:spPr>
          <a:xfrm>
            <a:off x="451319" y="1720125"/>
            <a:ext cx="8241359" cy="1138773"/>
          </a:xfrm>
          <a:prstGeom prst="rect">
            <a:avLst/>
          </a:prstGeom>
          <a:noFill/>
        </p:spPr>
        <p:txBody>
          <a:bodyPr wrap="none" rtlCol="0">
            <a:spAutoFit/>
          </a:bodyPr>
          <a:lstStyle/>
          <a:p>
            <a:pPr algn="ctr"/>
            <a:r>
              <a:rPr lang="en-US" sz="4000" dirty="0"/>
              <a:t>OpenShift Console Login</a:t>
            </a:r>
          </a:p>
          <a:p>
            <a:r>
              <a:rPr lang="en-US" sz="2800" dirty="0"/>
              <a:t>https://master.moser-ca82.openshiftworkshop.com</a:t>
            </a:r>
            <a:endParaRPr lang="en-US" sz="6600" dirty="0"/>
          </a:p>
        </p:txBody>
      </p:sp>
      <p:sp>
        <p:nvSpPr>
          <p:cNvPr id="5" name="TextBox 4">
            <a:extLst>
              <a:ext uri="{FF2B5EF4-FFF2-40B4-BE49-F238E27FC236}">
                <a16:creationId xmlns:a16="http://schemas.microsoft.com/office/drawing/2014/main" id="{9A4F3C11-5183-4F56-9C1A-DF9E0FC50ABF}"/>
              </a:ext>
            </a:extLst>
          </p:cNvPr>
          <p:cNvSpPr txBox="1"/>
          <p:nvPr/>
        </p:nvSpPr>
        <p:spPr>
          <a:xfrm>
            <a:off x="411244" y="2953048"/>
            <a:ext cx="8538446" cy="1323439"/>
          </a:xfrm>
          <a:prstGeom prst="rect">
            <a:avLst/>
          </a:prstGeom>
          <a:noFill/>
        </p:spPr>
        <p:txBody>
          <a:bodyPr wrap="square" rtlCol="0">
            <a:spAutoFit/>
          </a:bodyPr>
          <a:lstStyle/>
          <a:p>
            <a:pPr algn="ctr"/>
            <a:r>
              <a:rPr lang="en-US" sz="4000" dirty="0"/>
              <a:t>OC Login</a:t>
            </a:r>
          </a:p>
          <a:p>
            <a:r>
              <a:rPr lang="en-US" sz="2000" dirty="0" err="1"/>
              <a:t>oc</a:t>
            </a:r>
            <a:r>
              <a:rPr lang="en-US" sz="2000" dirty="0"/>
              <a:t> login https://master.moser-ca82.openshiftworkshop.com –u &lt;user#&gt;</a:t>
            </a:r>
            <a:endParaRPr lang="en-US" sz="4000" dirty="0"/>
          </a:p>
          <a:p>
            <a:r>
              <a:rPr lang="en-US" sz="2000" dirty="0"/>
              <a:t>Password: </a:t>
            </a:r>
            <a:r>
              <a:rPr lang="en-US" sz="2000" b="1" dirty="0" err="1"/>
              <a:t>openshift</a:t>
            </a:r>
            <a:endParaRPr lang="en-US" sz="2000" b="1" dirty="0"/>
          </a:p>
        </p:txBody>
      </p:sp>
    </p:spTree>
    <p:extLst>
      <p:ext uri="{BB962C8B-B14F-4D97-AF65-F5344CB8AC3E}">
        <p14:creationId xmlns:p14="http://schemas.microsoft.com/office/powerpoint/2010/main" val="424845122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046"/>
        <p:cNvGrpSpPr/>
        <p:nvPr/>
      </p:nvGrpSpPr>
      <p:grpSpPr>
        <a:xfrm>
          <a:off x="0" y="0"/>
          <a:ext cx="0" cy="0"/>
          <a:chOff x="0" y="0"/>
          <a:chExt cx="0" cy="0"/>
        </a:xfrm>
      </p:grpSpPr>
      <p:sp>
        <p:nvSpPr>
          <p:cNvPr id="3" name="TextBox 2">
            <a:extLst>
              <a:ext uri="{FF2B5EF4-FFF2-40B4-BE49-F238E27FC236}">
                <a16:creationId xmlns:a16="http://schemas.microsoft.com/office/drawing/2014/main" id="{F7B1D001-9071-4AEE-B1AB-8728394E3FB3}"/>
              </a:ext>
            </a:extLst>
          </p:cNvPr>
          <p:cNvSpPr txBox="1"/>
          <p:nvPr/>
        </p:nvSpPr>
        <p:spPr>
          <a:xfrm>
            <a:off x="2602550" y="102870"/>
            <a:ext cx="3938899" cy="523220"/>
          </a:xfrm>
          <a:prstGeom prst="rect">
            <a:avLst/>
          </a:prstGeom>
          <a:noFill/>
        </p:spPr>
        <p:txBody>
          <a:bodyPr wrap="none" rtlCol="0">
            <a:spAutoFit/>
          </a:bodyPr>
          <a:lstStyle/>
          <a:p>
            <a:r>
              <a:rPr lang="en-US" sz="2800" b="1" dirty="0">
                <a:solidFill>
                  <a:srgbClr val="FF0000"/>
                </a:solidFill>
              </a:rPr>
              <a:t>Setting up client tools</a:t>
            </a:r>
          </a:p>
        </p:txBody>
      </p:sp>
      <p:pic>
        <p:nvPicPr>
          <p:cNvPr id="4" name="Picture 3">
            <a:extLst>
              <a:ext uri="{FF2B5EF4-FFF2-40B4-BE49-F238E27FC236}">
                <a16:creationId xmlns:a16="http://schemas.microsoft.com/office/drawing/2014/main" id="{5DA64C5E-AD80-49A1-AE86-93A3F5B4F803}"/>
              </a:ext>
            </a:extLst>
          </p:cNvPr>
          <p:cNvPicPr>
            <a:picLocks noChangeAspect="1"/>
          </p:cNvPicPr>
          <p:nvPr/>
        </p:nvPicPr>
        <p:blipFill>
          <a:blip r:embed="rId3"/>
          <a:stretch>
            <a:fillRect/>
          </a:stretch>
        </p:blipFill>
        <p:spPr>
          <a:xfrm>
            <a:off x="1644967" y="1010602"/>
            <a:ext cx="6562725" cy="2962275"/>
          </a:xfrm>
          <a:prstGeom prst="rect">
            <a:avLst/>
          </a:prstGeom>
        </p:spPr>
      </p:pic>
      <p:sp>
        <p:nvSpPr>
          <p:cNvPr id="5" name="Rectangle: Rounded Corners 4">
            <a:extLst>
              <a:ext uri="{FF2B5EF4-FFF2-40B4-BE49-F238E27FC236}">
                <a16:creationId xmlns:a16="http://schemas.microsoft.com/office/drawing/2014/main" id="{D3B95689-DB09-425E-AA9C-017FA4F70F71}"/>
              </a:ext>
            </a:extLst>
          </p:cNvPr>
          <p:cNvSpPr/>
          <p:nvPr/>
        </p:nvSpPr>
        <p:spPr>
          <a:xfrm>
            <a:off x="2011680" y="2148840"/>
            <a:ext cx="2720340" cy="42291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5471856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62FA7AF-7155-467F-B26A-1628987F51B7}"/>
              </a:ext>
            </a:extLst>
          </p:cNvPr>
          <p:cNvPicPr>
            <a:picLocks noChangeAspect="1"/>
          </p:cNvPicPr>
          <p:nvPr/>
        </p:nvPicPr>
        <p:blipFill>
          <a:blip r:embed="rId3"/>
          <a:stretch>
            <a:fillRect/>
          </a:stretch>
        </p:blipFill>
        <p:spPr>
          <a:xfrm>
            <a:off x="0" y="265638"/>
            <a:ext cx="9144000" cy="4612223"/>
          </a:xfrm>
          <a:prstGeom prst="rect">
            <a:avLst/>
          </a:prstGeom>
        </p:spPr>
      </p:pic>
      <p:sp>
        <p:nvSpPr>
          <p:cNvPr id="5" name="Rectangle: Rounded Corners 4">
            <a:extLst>
              <a:ext uri="{FF2B5EF4-FFF2-40B4-BE49-F238E27FC236}">
                <a16:creationId xmlns:a16="http://schemas.microsoft.com/office/drawing/2014/main" id="{9B817D3D-1A54-486B-B7AF-ABC2B42031B0}"/>
              </a:ext>
            </a:extLst>
          </p:cNvPr>
          <p:cNvSpPr/>
          <p:nvPr/>
        </p:nvSpPr>
        <p:spPr>
          <a:xfrm>
            <a:off x="0" y="4274820"/>
            <a:ext cx="5360670" cy="49149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25844238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C2E9B72-6F2E-432D-8BE9-77C3B2BC559F}"/>
              </a:ext>
            </a:extLst>
          </p:cNvPr>
          <p:cNvPicPr>
            <a:picLocks noChangeAspect="1"/>
          </p:cNvPicPr>
          <p:nvPr/>
        </p:nvPicPr>
        <p:blipFill>
          <a:blip r:embed="rId2"/>
          <a:stretch>
            <a:fillRect/>
          </a:stretch>
        </p:blipFill>
        <p:spPr>
          <a:xfrm>
            <a:off x="1776412" y="0"/>
            <a:ext cx="5362575" cy="4657725"/>
          </a:xfrm>
          <a:prstGeom prst="rect">
            <a:avLst/>
          </a:prstGeom>
        </p:spPr>
      </p:pic>
    </p:spTree>
    <p:extLst>
      <p:ext uri="{BB962C8B-B14F-4D97-AF65-F5344CB8AC3E}">
        <p14:creationId xmlns:p14="http://schemas.microsoft.com/office/powerpoint/2010/main" val="71956544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3C379EA-C0D7-449E-AE0C-E666F804C9EE}"/>
              </a:ext>
            </a:extLst>
          </p:cNvPr>
          <p:cNvPicPr>
            <a:picLocks noChangeAspect="1"/>
          </p:cNvPicPr>
          <p:nvPr/>
        </p:nvPicPr>
        <p:blipFill>
          <a:blip r:embed="rId2"/>
          <a:stretch>
            <a:fillRect/>
          </a:stretch>
        </p:blipFill>
        <p:spPr>
          <a:xfrm>
            <a:off x="109537" y="286030"/>
            <a:ext cx="8924925" cy="4187358"/>
          </a:xfrm>
          <a:prstGeom prst="rect">
            <a:avLst/>
          </a:prstGeom>
        </p:spPr>
      </p:pic>
      <p:sp>
        <p:nvSpPr>
          <p:cNvPr id="5" name="Rectangle: Rounded Corners 4">
            <a:extLst>
              <a:ext uri="{FF2B5EF4-FFF2-40B4-BE49-F238E27FC236}">
                <a16:creationId xmlns:a16="http://schemas.microsoft.com/office/drawing/2014/main" id="{4F68512C-3A4F-41B7-993C-93BEEDCB7A0B}"/>
              </a:ext>
            </a:extLst>
          </p:cNvPr>
          <p:cNvSpPr/>
          <p:nvPr/>
        </p:nvSpPr>
        <p:spPr>
          <a:xfrm>
            <a:off x="109537" y="3612776"/>
            <a:ext cx="6569169" cy="62753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3088171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5CCC663-25DF-4208-BDA9-805A54F73D67}"/>
              </a:ext>
            </a:extLst>
          </p:cNvPr>
          <p:cNvSpPr>
            <a:spLocks noGrp="1"/>
          </p:cNvSpPr>
          <p:nvPr>
            <p:ph type="body" idx="1"/>
          </p:nvPr>
        </p:nvSpPr>
        <p:spPr>
          <a:xfrm>
            <a:off x="194310" y="898750"/>
            <a:ext cx="8823960" cy="3707539"/>
          </a:xfrm>
        </p:spPr>
        <p:txBody>
          <a:bodyPr/>
          <a:lstStyle/>
          <a:p>
            <a:pPr>
              <a:buNone/>
            </a:pPr>
            <a:r>
              <a:rPr lang="en-US" b="1" dirty="0"/>
              <a:t>Step 1: Add a new project from the command line</a:t>
            </a:r>
          </a:p>
          <a:p>
            <a:pPr>
              <a:buNone/>
            </a:pPr>
            <a:endParaRPr lang="en-US" dirty="0"/>
          </a:p>
          <a:p>
            <a:pPr>
              <a:buNone/>
            </a:pPr>
            <a:r>
              <a:rPr lang="en-US" dirty="0"/>
              <a:t>$ </a:t>
            </a:r>
            <a:r>
              <a:rPr lang="en-US" dirty="0" err="1"/>
              <a:t>oc</a:t>
            </a:r>
            <a:r>
              <a:rPr lang="en-US" dirty="0"/>
              <a:t> new-project </a:t>
            </a:r>
            <a:r>
              <a:rPr lang="en-US" dirty="0" err="1"/>
              <a:t>mycliproject-UserName</a:t>
            </a:r>
            <a:r>
              <a:rPr lang="en-US" dirty="0"/>
              <a:t> --description="My CLI Project" --display-name="CLI Project“</a:t>
            </a:r>
          </a:p>
          <a:p>
            <a:pPr>
              <a:buNone/>
            </a:pPr>
            <a:endParaRPr lang="en-US" dirty="0"/>
          </a:p>
          <a:p>
            <a:pPr>
              <a:buNone/>
            </a:pPr>
            <a:r>
              <a:rPr lang="en-US" b="1" dirty="0"/>
              <a:t>Step 2: Create an application from a Docker Image</a:t>
            </a:r>
          </a:p>
          <a:p>
            <a:pPr>
              <a:buNone/>
            </a:pPr>
            <a:endParaRPr lang="en-US" dirty="0"/>
          </a:p>
          <a:p>
            <a:pPr>
              <a:buNone/>
            </a:pPr>
            <a:r>
              <a:rPr lang="en-US" dirty="0"/>
              <a:t>$ </a:t>
            </a:r>
            <a:r>
              <a:rPr lang="en-US" dirty="0" err="1"/>
              <a:t>oc</a:t>
            </a:r>
            <a:r>
              <a:rPr lang="en-US" dirty="0"/>
              <a:t> new-app </a:t>
            </a:r>
            <a:r>
              <a:rPr lang="en-US" dirty="0" err="1"/>
              <a:t>redhatworkshops</a:t>
            </a:r>
            <a:r>
              <a:rPr lang="en-US" dirty="0"/>
              <a:t>/welcome-php --name=welcome</a:t>
            </a:r>
          </a:p>
          <a:p>
            <a:pPr>
              <a:buNone/>
            </a:pPr>
            <a:r>
              <a:rPr lang="en-US" dirty="0"/>
              <a:t>*</a:t>
            </a:r>
          </a:p>
          <a:p>
            <a:pPr>
              <a:buNone/>
            </a:pPr>
            <a:r>
              <a:rPr lang="en-US" dirty="0"/>
              <a:t>*</a:t>
            </a:r>
          </a:p>
          <a:p>
            <a:pPr>
              <a:buNone/>
            </a:pPr>
            <a:r>
              <a:rPr lang="en-US" dirty="0"/>
              <a:t>*</a:t>
            </a:r>
          </a:p>
          <a:p>
            <a:pPr>
              <a:buNone/>
            </a:pPr>
            <a:r>
              <a:rPr lang="en-US" b="1" dirty="0"/>
              <a:t>Step 4: Try your application</a:t>
            </a:r>
          </a:p>
          <a:p>
            <a:pPr>
              <a:buNone/>
            </a:pPr>
            <a:endParaRPr lang="en-US" dirty="0"/>
          </a:p>
        </p:txBody>
      </p:sp>
      <p:sp>
        <p:nvSpPr>
          <p:cNvPr id="8" name="TextBox 7">
            <a:extLst>
              <a:ext uri="{FF2B5EF4-FFF2-40B4-BE49-F238E27FC236}">
                <a16:creationId xmlns:a16="http://schemas.microsoft.com/office/drawing/2014/main" id="{72F62106-A8C5-474D-A873-AFE57D39CDBF}"/>
              </a:ext>
            </a:extLst>
          </p:cNvPr>
          <p:cNvSpPr txBox="1"/>
          <p:nvPr/>
        </p:nvSpPr>
        <p:spPr>
          <a:xfrm>
            <a:off x="1570843" y="98406"/>
            <a:ext cx="6070893" cy="461665"/>
          </a:xfrm>
          <a:prstGeom prst="rect">
            <a:avLst/>
          </a:prstGeom>
          <a:noFill/>
        </p:spPr>
        <p:txBody>
          <a:bodyPr wrap="none" rtlCol="0">
            <a:spAutoFit/>
          </a:bodyPr>
          <a:lstStyle/>
          <a:p>
            <a:r>
              <a:rPr lang="en-US" sz="2400" dirty="0">
                <a:solidFill>
                  <a:srgbClr val="FF0000"/>
                </a:solidFill>
              </a:rPr>
              <a:t>Lab 1: Create an App from a Docker Image</a:t>
            </a:r>
          </a:p>
        </p:txBody>
      </p:sp>
    </p:spTree>
    <p:extLst>
      <p:ext uri="{BB962C8B-B14F-4D97-AF65-F5344CB8AC3E}">
        <p14:creationId xmlns:p14="http://schemas.microsoft.com/office/powerpoint/2010/main" val="312211602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5CCC663-25DF-4208-BDA9-805A54F73D67}"/>
              </a:ext>
            </a:extLst>
          </p:cNvPr>
          <p:cNvSpPr>
            <a:spLocks noGrp="1"/>
          </p:cNvSpPr>
          <p:nvPr>
            <p:ph type="body" idx="1"/>
          </p:nvPr>
        </p:nvSpPr>
        <p:spPr>
          <a:xfrm>
            <a:off x="194310" y="918005"/>
            <a:ext cx="8823960" cy="3482545"/>
          </a:xfrm>
        </p:spPr>
        <p:txBody>
          <a:bodyPr/>
          <a:lstStyle/>
          <a:p>
            <a:pPr>
              <a:buNone/>
            </a:pPr>
            <a:r>
              <a:rPr lang="en-US" b="1" dirty="0"/>
              <a:t>Create an application based on an image from Docker Hub (</a:t>
            </a:r>
            <a:r>
              <a:rPr lang="en-US" b="1" dirty="0">
                <a:hlinkClick r:id="rId3"/>
              </a:rPr>
              <a:t>https://hub.docker.com</a:t>
            </a:r>
            <a:r>
              <a:rPr lang="en-US" b="1" dirty="0"/>
              <a:t>) :</a:t>
            </a:r>
          </a:p>
          <a:p>
            <a:pPr>
              <a:buNone/>
            </a:pPr>
            <a:endParaRPr lang="en-US" b="1" dirty="0"/>
          </a:p>
          <a:p>
            <a:pPr>
              <a:buNone/>
            </a:pPr>
            <a:r>
              <a:rPr lang="en-US" dirty="0"/>
              <a:t>$ </a:t>
            </a:r>
            <a:r>
              <a:rPr lang="en-US" dirty="0" err="1"/>
              <a:t>oc</a:t>
            </a:r>
            <a:r>
              <a:rPr lang="en-US" dirty="0"/>
              <a:t> new-app </a:t>
            </a:r>
            <a:r>
              <a:rPr lang="en-US" dirty="0" err="1"/>
              <a:t>redhatworkshops</a:t>
            </a:r>
            <a:r>
              <a:rPr lang="en-US" dirty="0"/>
              <a:t>/welcome-php --name=welcome</a:t>
            </a:r>
          </a:p>
          <a:p>
            <a:pPr>
              <a:buNone/>
            </a:pPr>
            <a:endParaRPr lang="en-US" b="1" dirty="0"/>
          </a:p>
          <a:p>
            <a:pPr>
              <a:buNone/>
            </a:pPr>
            <a:r>
              <a:rPr lang="en-US" b="1" dirty="0"/>
              <a:t>Create an application based on an image from a private registry:</a:t>
            </a:r>
          </a:p>
          <a:p>
            <a:pPr>
              <a:buNone/>
            </a:pPr>
            <a:endParaRPr lang="en-US" b="1" dirty="0"/>
          </a:p>
          <a:p>
            <a:pPr>
              <a:buNone/>
            </a:pPr>
            <a:r>
              <a:rPr lang="en-US" dirty="0"/>
              <a:t>$ </a:t>
            </a:r>
            <a:r>
              <a:rPr lang="en-US" dirty="0" err="1"/>
              <a:t>oc</a:t>
            </a:r>
            <a:r>
              <a:rPr lang="en-US" dirty="0"/>
              <a:t> new-app --docker-image=myregistry.com/</a:t>
            </a:r>
            <a:r>
              <a:rPr lang="en-US" dirty="0" err="1"/>
              <a:t>mycompany</a:t>
            </a:r>
            <a:r>
              <a:rPr lang="en-US" dirty="0"/>
              <a:t>/</a:t>
            </a:r>
            <a:r>
              <a:rPr lang="en-US" dirty="0" err="1"/>
              <a:t>myapp</a:t>
            </a:r>
            <a:r>
              <a:rPr lang="en-US" dirty="0"/>
              <a:t> --name=</a:t>
            </a:r>
            <a:r>
              <a:rPr lang="en-US" dirty="0" err="1"/>
              <a:t>myapp</a:t>
            </a:r>
            <a:endParaRPr lang="en-US" dirty="0"/>
          </a:p>
          <a:p>
            <a:pPr>
              <a:buNone/>
            </a:pPr>
            <a:endParaRPr lang="en-US" b="1" dirty="0"/>
          </a:p>
          <a:p>
            <a:pPr>
              <a:buNone/>
            </a:pPr>
            <a:r>
              <a:rPr lang="en-US" b="1" dirty="0"/>
              <a:t>Create an application based on source code stored in a Git repository:</a:t>
            </a:r>
          </a:p>
          <a:p>
            <a:pPr>
              <a:buNone/>
            </a:pPr>
            <a:endParaRPr lang="en-US" b="1" dirty="0"/>
          </a:p>
          <a:p>
            <a:pPr>
              <a:buNone/>
            </a:pPr>
            <a:r>
              <a:rPr lang="en-US" dirty="0"/>
              <a:t>$ </a:t>
            </a:r>
            <a:r>
              <a:rPr lang="en-US" dirty="0" err="1"/>
              <a:t>oc</a:t>
            </a:r>
            <a:r>
              <a:rPr lang="en-US" dirty="0"/>
              <a:t> new-app https://github.com/openshift/ruby-hello-world --name=ruby-hello</a:t>
            </a:r>
          </a:p>
          <a:p>
            <a:pPr>
              <a:buNone/>
            </a:pPr>
            <a:endParaRPr lang="en-US" b="1" dirty="0"/>
          </a:p>
        </p:txBody>
      </p:sp>
      <p:sp>
        <p:nvSpPr>
          <p:cNvPr id="3" name="TextBox 2">
            <a:extLst>
              <a:ext uri="{FF2B5EF4-FFF2-40B4-BE49-F238E27FC236}">
                <a16:creationId xmlns:a16="http://schemas.microsoft.com/office/drawing/2014/main" id="{CE66F84D-E8A0-4DEF-A202-4A8D6BEBEDFA}"/>
              </a:ext>
            </a:extLst>
          </p:cNvPr>
          <p:cNvSpPr txBox="1"/>
          <p:nvPr/>
        </p:nvSpPr>
        <p:spPr>
          <a:xfrm>
            <a:off x="3044003" y="242590"/>
            <a:ext cx="3124573" cy="523220"/>
          </a:xfrm>
          <a:prstGeom prst="rect">
            <a:avLst/>
          </a:prstGeom>
          <a:noFill/>
        </p:spPr>
        <p:txBody>
          <a:bodyPr wrap="none" rtlCol="0">
            <a:spAutoFit/>
          </a:bodyPr>
          <a:lstStyle/>
          <a:p>
            <a:r>
              <a:rPr lang="en-US" sz="2800" dirty="0">
                <a:solidFill>
                  <a:srgbClr val="FF0000"/>
                </a:solidFill>
              </a:rPr>
              <a:t>Create Application</a:t>
            </a:r>
          </a:p>
        </p:txBody>
      </p:sp>
    </p:spTree>
    <p:extLst>
      <p:ext uri="{BB962C8B-B14F-4D97-AF65-F5344CB8AC3E}">
        <p14:creationId xmlns:p14="http://schemas.microsoft.com/office/powerpoint/2010/main" val="358846424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B8988F-5826-484B-A51A-176AC68DD434}"/>
              </a:ext>
            </a:extLst>
          </p:cNvPr>
          <p:cNvSpPr>
            <a:spLocks noGrp="1"/>
          </p:cNvSpPr>
          <p:nvPr>
            <p:ph type="title"/>
          </p:nvPr>
        </p:nvSpPr>
        <p:spPr>
          <a:xfrm>
            <a:off x="826650" y="0"/>
            <a:ext cx="7490700" cy="617220"/>
          </a:xfrm>
        </p:spPr>
        <p:txBody>
          <a:bodyPr/>
          <a:lstStyle/>
          <a:p>
            <a:pPr algn="ctr"/>
            <a:r>
              <a:rPr lang="en-US" sz="2400" dirty="0">
                <a:solidFill>
                  <a:srgbClr val="FF0000"/>
                </a:solidFill>
              </a:rPr>
              <a:t>Lab 2: Create an App using Docker Build</a:t>
            </a:r>
          </a:p>
        </p:txBody>
      </p:sp>
      <p:pic>
        <p:nvPicPr>
          <p:cNvPr id="4" name="Picture 3">
            <a:extLst>
              <a:ext uri="{FF2B5EF4-FFF2-40B4-BE49-F238E27FC236}">
                <a16:creationId xmlns:a16="http://schemas.microsoft.com/office/drawing/2014/main" id="{BA5FEB59-D461-44AE-9015-4E39B323BCE0}"/>
              </a:ext>
            </a:extLst>
          </p:cNvPr>
          <p:cNvPicPr>
            <a:picLocks noChangeAspect="1"/>
          </p:cNvPicPr>
          <p:nvPr/>
        </p:nvPicPr>
        <p:blipFill>
          <a:blip r:embed="rId3"/>
          <a:stretch>
            <a:fillRect/>
          </a:stretch>
        </p:blipFill>
        <p:spPr>
          <a:xfrm>
            <a:off x="0" y="1277294"/>
            <a:ext cx="9144000" cy="2588911"/>
          </a:xfrm>
          <a:prstGeom prst="rect">
            <a:avLst/>
          </a:prstGeom>
        </p:spPr>
      </p:pic>
    </p:spTree>
    <p:extLst>
      <p:ext uri="{BB962C8B-B14F-4D97-AF65-F5344CB8AC3E}">
        <p14:creationId xmlns:p14="http://schemas.microsoft.com/office/powerpoint/2010/main" val="75649855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B8988F-5826-484B-A51A-176AC68DD434}"/>
              </a:ext>
            </a:extLst>
          </p:cNvPr>
          <p:cNvSpPr>
            <a:spLocks noGrp="1"/>
          </p:cNvSpPr>
          <p:nvPr>
            <p:ph type="title"/>
          </p:nvPr>
        </p:nvSpPr>
        <p:spPr>
          <a:xfrm>
            <a:off x="826650" y="0"/>
            <a:ext cx="7490700" cy="617220"/>
          </a:xfrm>
        </p:spPr>
        <p:txBody>
          <a:bodyPr/>
          <a:lstStyle/>
          <a:p>
            <a:pPr algn="ctr"/>
            <a:r>
              <a:rPr lang="en-US" sz="2400" dirty="0">
                <a:solidFill>
                  <a:srgbClr val="FF0000"/>
                </a:solidFill>
              </a:rPr>
              <a:t>Lab 3: Using the Web Console</a:t>
            </a:r>
          </a:p>
        </p:txBody>
      </p:sp>
      <p:sp>
        <p:nvSpPr>
          <p:cNvPr id="2" name="TextBox 1">
            <a:extLst>
              <a:ext uri="{FF2B5EF4-FFF2-40B4-BE49-F238E27FC236}">
                <a16:creationId xmlns:a16="http://schemas.microsoft.com/office/drawing/2014/main" id="{00EDCEDF-6D19-4987-9D29-66AF38E7C6C7}"/>
              </a:ext>
            </a:extLst>
          </p:cNvPr>
          <p:cNvSpPr txBox="1"/>
          <p:nvPr/>
        </p:nvSpPr>
        <p:spPr>
          <a:xfrm>
            <a:off x="367238" y="1743491"/>
            <a:ext cx="8776762" cy="461665"/>
          </a:xfrm>
          <a:prstGeom prst="rect">
            <a:avLst/>
          </a:prstGeom>
          <a:noFill/>
        </p:spPr>
        <p:txBody>
          <a:bodyPr wrap="none" rtlCol="0">
            <a:spAutoFit/>
          </a:bodyPr>
          <a:lstStyle/>
          <a:p>
            <a:r>
              <a:rPr lang="en-US" sz="2400" dirty="0"/>
              <a:t>In this lab exercise, we will review the OpenShift Web Console.</a:t>
            </a:r>
          </a:p>
        </p:txBody>
      </p:sp>
    </p:spTree>
    <p:extLst>
      <p:ext uri="{BB962C8B-B14F-4D97-AF65-F5344CB8AC3E}">
        <p14:creationId xmlns:p14="http://schemas.microsoft.com/office/powerpoint/2010/main" val="180239822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6E88F55-A589-4D58-BA9D-A553AEA04161}"/>
              </a:ext>
            </a:extLst>
          </p:cNvPr>
          <p:cNvSpPr>
            <a:spLocks noGrp="1"/>
          </p:cNvSpPr>
          <p:nvPr>
            <p:ph type="body" idx="1"/>
          </p:nvPr>
        </p:nvSpPr>
        <p:spPr>
          <a:xfrm>
            <a:off x="422910" y="1241651"/>
            <a:ext cx="8572500" cy="3067500"/>
          </a:xfrm>
        </p:spPr>
        <p:txBody>
          <a:bodyPr/>
          <a:lstStyle/>
          <a:p>
            <a:pPr>
              <a:buNone/>
            </a:pPr>
            <a:r>
              <a:rPr lang="en-US" sz="2000" dirty="0"/>
              <a:t>Learn how to create an application using source code and the JBoss EAP builder image.</a:t>
            </a:r>
          </a:p>
          <a:p>
            <a:pPr>
              <a:buNone/>
            </a:pPr>
            <a:endParaRPr lang="en-US" sz="2000" dirty="0"/>
          </a:p>
          <a:p>
            <a:pPr>
              <a:buNone/>
            </a:pPr>
            <a:r>
              <a:rPr lang="en-US" sz="2000" dirty="0"/>
              <a:t>The EAP builder image:</a:t>
            </a:r>
          </a:p>
          <a:p>
            <a:pPr marL="342900" indent="-342900"/>
            <a:r>
              <a:rPr lang="en-US" sz="2000" dirty="0"/>
              <a:t>Found in a </a:t>
            </a:r>
            <a:r>
              <a:rPr lang="en-US" sz="2000" dirty="0" err="1"/>
              <a:t>Github</a:t>
            </a:r>
            <a:r>
              <a:rPr lang="en-US" sz="2000" dirty="0"/>
              <a:t> source code repository</a:t>
            </a:r>
          </a:p>
          <a:p>
            <a:pPr marL="342900" indent="-342900"/>
            <a:r>
              <a:rPr lang="en-US" sz="2000" dirty="0"/>
              <a:t>Contains source code tree formatted to match JBoss EAP</a:t>
            </a:r>
          </a:p>
        </p:txBody>
      </p:sp>
      <p:sp>
        <p:nvSpPr>
          <p:cNvPr id="3" name="Title 2">
            <a:extLst>
              <a:ext uri="{FF2B5EF4-FFF2-40B4-BE49-F238E27FC236}">
                <a16:creationId xmlns:a16="http://schemas.microsoft.com/office/drawing/2014/main" id="{8EFEE35E-59F0-44BE-A7D0-DD45A6862BC4}"/>
              </a:ext>
            </a:extLst>
          </p:cNvPr>
          <p:cNvSpPr>
            <a:spLocks noGrp="1"/>
          </p:cNvSpPr>
          <p:nvPr>
            <p:ph type="title"/>
          </p:nvPr>
        </p:nvSpPr>
        <p:spPr/>
        <p:txBody>
          <a:bodyPr/>
          <a:lstStyle/>
          <a:p>
            <a:pPr algn="ctr"/>
            <a:r>
              <a:rPr lang="en-US" b="1" dirty="0">
                <a:solidFill>
                  <a:srgbClr val="FF0000"/>
                </a:solidFill>
              </a:rPr>
              <a:t>Lab 4: Creating an application using JBoss EAP builder image</a:t>
            </a:r>
            <a:endParaRPr lang="en-US" dirty="0">
              <a:solidFill>
                <a:srgbClr val="FF0000"/>
              </a:solidFill>
            </a:endParaRPr>
          </a:p>
        </p:txBody>
      </p:sp>
    </p:spTree>
    <p:extLst>
      <p:ext uri="{BB962C8B-B14F-4D97-AF65-F5344CB8AC3E}">
        <p14:creationId xmlns:p14="http://schemas.microsoft.com/office/powerpoint/2010/main" val="22048047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Shape 243"/>
          <p:cNvSpPr txBox="1">
            <a:spLocks noGrp="1"/>
          </p:cNvSpPr>
          <p:nvPr>
            <p:ph type="title"/>
          </p:nvPr>
        </p:nvSpPr>
        <p:spPr>
          <a:xfrm>
            <a:off x="685800" y="0"/>
            <a:ext cx="7772400" cy="485578"/>
          </a:xfrm>
          <a:prstGeom prst="rect">
            <a:avLst/>
          </a:prstGeom>
        </p:spPr>
        <p:txBody>
          <a:bodyPr lIns="91425" tIns="91425" rIns="91425" bIns="91425" anchor="b" anchorCtr="0">
            <a:noAutofit/>
          </a:bodyPr>
          <a:lstStyle/>
          <a:p>
            <a:pPr lvl="0" algn="ctr" rtl="0">
              <a:spcBef>
                <a:spcPts val="0"/>
              </a:spcBef>
              <a:buNone/>
            </a:pPr>
            <a:r>
              <a:rPr lang="en-US" dirty="0"/>
              <a:t>Historical Development</a:t>
            </a:r>
            <a:endParaRPr lang="en" dirty="0"/>
          </a:p>
        </p:txBody>
      </p:sp>
      <p:pic>
        <p:nvPicPr>
          <p:cNvPr id="3" name="Picture 2">
            <a:extLst>
              <a:ext uri="{FF2B5EF4-FFF2-40B4-BE49-F238E27FC236}">
                <a16:creationId xmlns:a16="http://schemas.microsoft.com/office/drawing/2014/main" id="{F9523829-11FD-497B-AD8E-8876616980EF}"/>
              </a:ext>
            </a:extLst>
          </p:cNvPr>
          <p:cNvPicPr>
            <a:picLocks noChangeAspect="1"/>
          </p:cNvPicPr>
          <p:nvPr/>
        </p:nvPicPr>
        <p:blipFill>
          <a:blip r:embed="rId3"/>
          <a:stretch>
            <a:fillRect/>
          </a:stretch>
        </p:blipFill>
        <p:spPr>
          <a:xfrm>
            <a:off x="1" y="485578"/>
            <a:ext cx="9144000" cy="417026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6E88F55-A589-4D58-BA9D-A553AEA04161}"/>
              </a:ext>
            </a:extLst>
          </p:cNvPr>
          <p:cNvSpPr>
            <a:spLocks noGrp="1"/>
          </p:cNvSpPr>
          <p:nvPr>
            <p:ph type="body" idx="1"/>
          </p:nvPr>
        </p:nvSpPr>
        <p:spPr>
          <a:xfrm>
            <a:off x="422910" y="1241651"/>
            <a:ext cx="8572500" cy="3067500"/>
          </a:xfrm>
        </p:spPr>
        <p:txBody>
          <a:bodyPr/>
          <a:lstStyle/>
          <a:p>
            <a:pPr>
              <a:buNone/>
            </a:pPr>
            <a:r>
              <a:rPr lang="en-US" sz="2000" dirty="0"/>
              <a:t>Out of the box </a:t>
            </a:r>
            <a:r>
              <a:rPr lang="en-US" sz="2000" dirty="0" err="1"/>
              <a:t>Openshift</a:t>
            </a:r>
            <a:r>
              <a:rPr lang="en-US" sz="2000" dirty="0"/>
              <a:t> contains a registry of existing container templates that can be use to provision new containers.</a:t>
            </a:r>
          </a:p>
          <a:p>
            <a:pPr>
              <a:buNone/>
            </a:pPr>
            <a:endParaRPr lang="en-US" sz="2000" dirty="0"/>
          </a:p>
          <a:p>
            <a:pPr>
              <a:buNone/>
            </a:pPr>
            <a:r>
              <a:rPr lang="en-US" sz="2000" dirty="0"/>
              <a:t>In this workshop you will use existing templates to provision a </a:t>
            </a:r>
            <a:r>
              <a:rPr lang="en-US" sz="2000" dirty="0" err="1"/>
              <a:t>MySql</a:t>
            </a:r>
            <a:r>
              <a:rPr lang="en-US" sz="2000" dirty="0"/>
              <a:t> database and a PHP application.</a:t>
            </a:r>
          </a:p>
        </p:txBody>
      </p:sp>
      <p:sp>
        <p:nvSpPr>
          <p:cNvPr id="3" name="Title 2">
            <a:extLst>
              <a:ext uri="{FF2B5EF4-FFF2-40B4-BE49-F238E27FC236}">
                <a16:creationId xmlns:a16="http://schemas.microsoft.com/office/drawing/2014/main" id="{8EFEE35E-59F0-44BE-A7D0-DD45A6862BC4}"/>
              </a:ext>
            </a:extLst>
          </p:cNvPr>
          <p:cNvSpPr>
            <a:spLocks noGrp="1"/>
          </p:cNvSpPr>
          <p:nvPr>
            <p:ph type="title"/>
          </p:nvPr>
        </p:nvSpPr>
        <p:spPr>
          <a:xfrm>
            <a:off x="91440" y="0"/>
            <a:ext cx="9052560" cy="605790"/>
          </a:xfrm>
        </p:spPr>
        <p:txBody>
          <a:bodyPr/>
          <a:lstStyle/>
          <a:p>
            <a:pPr algn="ctr"/>
            <a:r>
              <a:rPr lang="en-US" b="1" dirty="0">
                <a:solidFill>
                  <a:srgbClr val="FF0000"/>
                </a:solidFill>
              </a:rPr>
              <a:t>Lab 5: Use a Template to provision a container</a:t>
            </a:r>
            <a:endParaRPr lang="en-US" dirty="0">
              <a:solidFill>
                <a:srgbClr val="FF0000"/>
              </a:solidFill>
            </a:endParaRPr>
          </a:p>
        </p:txBody>
      </p:sp>
    </p:spTree>
    <p:extLst>
      <p:ext uri="{BB962C8B-B14F-4D97-AF65-F5344CB8AC3E}">
        <p14:creationId xmlns:p14="http://schemas.microsoft.com/office/powerpoint/2010/main" val="383208449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6E88F55-A589-4D58-BA9D-A553AEA04161}"/>
              </a:ext>
            </a:extLst>
          </p:cNvPr>
          <p:cNvSpPr>
            <a:spLocks noGrp="1"/>
          </p:cNvSpPr>
          <p:nvPr>
            <p:ph type="body" idx="1"/>
          </p:nvPr>
        </p:nvSpPr>
        <p:spPr>
          <a:xfrm>
            <a:off x="422910" y="1241651"/>
            <a:ext cx="8572500" cy="3067500"/>
          </a:xfrm>
        </p:spPr>
        <p:txBody>
          <a:bodyPr/>
          <a:lstStyle/>
          <a:p>
            <a:pPr>
              <a:buNone/>
            </a:pPr>
            <a:r>
              <a:rPr lang="en-US" sz="2000" dirty="0"/>
              <a:t>One of the features provided by </a:t>
            </a:r>
            <a:r>
              <a:rPr lang="en-US" sz="2000" dirty="0" err="1"/>
              <a:t>Openshift</a:t>
            </a:r>
            <a:r>
              <a:rPr lang="en-US" sz="2000" dirty="0"/>
              <a:t> is the ability to dynamically scale the number of container instances (in pods) up/down.</a:t>
            </a:r>
          </a:p>
          <a:p>
            <a:pPr>
              <a:buNone/>
            </a:pPr>
            <a:endParaRPr lang="en-US" sz="2000" dirty="0"/>
          </a:p>
          <a:p>
            <a:pPr>
              <a:buNone/>
            </a:pPr>
            <a:r>
              <a:rPr lang="en-US" sz="2000" dirty="0"/>
              <a:t>In this lab you will experiment with this feature.</a:t>
            </a:r>
          </a:p>
        </p:txBody>
      </p:sp>
      <p:sp>
        <p:nvSpPr>
          <p:cNvPr id="3" name="Title 2">
            <a:extLst>
              <a:ext uri="{FF2B5EF4-FFF2-40B4-BE49-F238E27FC236}">
                <a16:creationId xmlns:a16="http://schemas.microsoft.com/office/drawing/2014/main" id="{8EFEE35E-59F0-44BE-A7D0-DD45A6862BC4}"/>
              </a:ext>
            </a:extLst>
          </p:cNvPr>
          <p:cNvSpPr>
            <a:spLocks noGrp="1"/>
          </p:cNvSpPr>
          <p:nvPr>
            <p:ph type="title"/>
          </p:nvPr>
        </p:nvSpPr>
        <p:spPr>
          <a:xfrm>
            <a:off x="91440" y="0"/>
            <a:ext cx="9052560" cy="605790"/>
          </a:xfrm>
        </p:spPr>
        <p:txBody>
          <a:bodyPr/>
          <a:lstStyle/>
          <a:p>
            <a:pPr algn="ctr"/>
            <a:r>
              <a:rPr lang="en-US" b="1" dirty="0">
                <a:solidFill>
                  <a:srgbClr val="FF0000"/>
                </a:solidFill>
              </a:rPr>
              <a:t>Lab 6: Scale Application Instances Up/Down</a:t>
            </a:r>
            <a:endParaRPr lang="en-US" dirty="0">
              <a:solidFill>
                <a:srgbClr val="FF0000"/>
              </a:solidFill>
            </a:endParaRPr>
          </a:p>
        </p:txBody>
      </p:sp>
    </p:spTree>
    <p:extLst>
      <p:ext uri="{BB962C8B-B14F-4D97-AF65-F5344CB8AC3E}">
        <p14:creationId xmlns:p14="http://schemas.microsoft.com/office/powerpoint/2010/main" val="358528665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6E88F55-A589-4D58-BA9D-A553AEA04161}"/>
              </a:ext>
            </a:extLst>
          </p:cNvPr>
          <p:cNvSpPr>
            <a:spLocks noGrp="1"/>
          </p:cNvSpPr>
          <p:nvPr>
            <p:ph type="body" idx="1"/>
          </p:nvPr>
        </p:nvSpPr>
        <p:spPr>
          <a:xfrm>
            <a:off x="422910" y="1241651"/>
            <a:ext cx="8572500" cy="3067500"/>
          </a:xfrm>
        </p:spPr>
        <p:txBody>
          <a:bodyPr/>
          <a:lstStyle/>
          <a:p>
            <a:pPr>
              <a:buNone/>
            </a:pPr>
            <a:r>
              <a:rPr lang="en-US" sz="2000" dirty="0"/>
              <a:t>In this exercise you will learn to deploy a war file. We will assume that you built your source code outside of OpenShift build process and want to download the WAR file on your workstation.</a:t>
            </a:r>
          </a:p>
        </p:txBody>
      </p:sp>
      <p:sp>
        <p:nvSpPr>
          <p:cNvPr id="3" name="Title 2">
            <a:extLst>
              <a:ext uri="{FF2B5EF4-FFF2-40B4-BE49-F238E27FC236}">
                <a16:creationId xmlns:a16="http://schemas.microsoft.com/office/drawing/2014/main" id="{8EFEE35E-59F0-44BE-A7D0-DD45A6862BC4}"/>
              </a:ext>
            </a:extLst>
          </p:cNvPr>
          <p:cNvSpPr>
            <a:spLocks noGrp="1"/>
          </p:cNvSpPr>
          <p:nvPr>
            <p:ph type="title"/>
          </p:nvPr>
        </p:nvSpPr>
        <p:spPr>
          <a:xfrm>
            <a:off x="91440" y="0"/>
            <a:ext cx="9052560" cy="605790"/>
          </a:xfrm>
        </p:spPr>
        <p:txBody>
          <a:bodyPr/>
          <a:lstStyle/>
          <a:p>
            <a:pPr algn="ctr"/>
            <a:r>
              <a:rPr lang="en-US" b="1" dirty="0">
                <a:solidFill>
                  <a:srgbClr val="FF0000"/>
                </a:solidFill>
              </a:rPr>
              <a:t>Lab 7: Binary Deployment of a WAR file</a:t>
            </a:r>
            <a:endParaRPr lang="en-US" dirty="0">
              <a:solidFill>
                <a:srgbClr val="FF0000"/>
              </a:solidFill>
            </a:endParaRPr>
          </a:p>
        </p:txBody>
      </p:sp>
    </p:spTree>
    <p:extLst>
      <p:ext uri="{BB962C8B-B14F-4D97-AF65-F5344CB8AC3E}">
        <p14:creationId xmlns:p14="http://schemas.microsoft.com/office/powerpoint/2010/main" val="286712898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6E88F55-A589-4D58-BA9D-A553AEA04161}"/>
              </a:ext>
            </a:extLst>
          </p:cNvPr>
          <p:cNvSpPr>
            <a:spLocks noGrp="1"/>
          </p:cNvSpPr>
          <p:nvPr>
            <p:ph type="body" idx="1"/>
          </p:nvPr>
        </p:nvSpPr>
        <p:spPr>
          <a:xfrm>
            <a:off x="422910" y="1241651"/>
            <a:ext cx="8572500" cy="3067500"/>
          </a:xfrm>
        </p:spPr>
        <p:txBody>
          <a:bodyPr/>
          <a:lstStyle/>
          <a:p>
            <a:pPr>
              <a:buNone/>
            </a:pPr>
            <a:r>
              <a:rPr lang="en-US" sz="2000" dirty="0"/>
              <a:t>In this exercise you will set up your application to encrypt traffic with the OpenShift Wildcard certificate.</a:t>
            </a:r>
          </a:p>
        </p:txBody>
      </p:sp>
      <p:sp>
        <p:nvSpPr>
          <p:cNvPr id="3" name="Title 2">
            <a:extLst>
              <a:ext uri="{FF2B5EF4-FFF2-40B4-BE49-F238E27FC236}">
                <a16:creationId xmlns:a16="http://schemas.microsoft.com/office/drawing/2014/main" id="{8EFEE35E-59F0-44BE-A7D0-DD45A6862BC4}"/>
              </a:ext>
            </a:extLst>
          </p:cNvPr>
          <p:cNvSpPr>
            <a:spLocks noGrp="1"/>
          </p:cNvSpPr>
          <p:nvPr>
            <p:ph type="title"/>
          </p:nvPr>
        </p:nvSpPr>
        <p:spPr>
          <a:xfrm>
            <a:off x="91440" y="0"/>
            <a:ext cx="9052560" cy="605790"/>
          </a:xfrm>
        </p:spPr>
        <p:txBody>
          <a:bodyPr/>
          <a:lstStyle/>
          <a:p>
            <a:pPr algn="ctr"/>
            <a:r>
              <a:rPr lang="en-US" b="1" dirty="0">
                <a:solidFill>
                  <a:srgbClr val="FF0000"/>
                </a:solidFill>
              </a:rPr>
              <a:t>Lab 8: How to configure SSL</a:t>
            </a:r>
            <a:endParaRPr lang="en-US" dirty="0">
              <a:solidFill>
                <a:srgbClr val="FF0000"/>
              </a:solidFill>
            </a:endParaRPr>
          </a:p>
        </p:txBody>
      </p:sp>
    </p:spTree>
    <p:extLst>
      <p:ext uri="{BB962C8B-B14F-4D97-AF65-F5344CB8AC3E}">
        <p14:creationId xmlns:p14="http://schemas.microsoft.com/office/powerpoint/2010/main" val="296187127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6E88F55-A589-4D58-BA9D-A553AEA04161}"/>
              </a:ext>
            </a:extLst>
          </p:cNvPr>
          <p:cNvSpPr>
            <a:spLocks noGrp="1"/>
          </p:cNvSpPr>
          <p:nvPr>
            <p:ph type="body" idx="1"/>
          </p:nvPr>
        </p:nvSpPr>
        <p:spPr>
          <a:xfrm>
            <a:off x="422910" y="605790"/>
            <a:ext cx="8572500" cy="4057650"/>
          </a:xfrm>
        </p:spPr>
        <p:txBody>
          <a:bodyPr/>
          <a:lstStyle/>
          <a:p>
            <a:pPr>
              <a:buNone/>
            </a:pPr>
            <a:r>
              <a:rPr lang="en-US" sz="1800" dirty="0"/>
              <a:t>Blue-green deployment is a release strategy that can be utilized by developers for deploying software in a production environment. Blue can be one particular production environment whereas green can define an identical production environment. Under blue-green deployment strategy, software developers are able to minimize downtime and reduce risk.</a:t>
            </a:r>
          </a:p>
          <a:p>
            <a:pPr>
              <a:buNone/>
            </a:pPr>
            <a:endParaRPr lang="en-US" sz="1800" dirty="0"/>
          </a:p>
          <a:p>
            <a:pPr>
              <a:buNone/>
            </a:pPr>
            <a:r>
              <a:rPr lang="en-US" sz="1800" dirty="0"/>
              <a:t>In this Lab, we will be:</a:t>
            </a:r>
          </a:p>
          <a:p>
            <a:pPr marL="342900" indent="-342900"/>
            <a:r>
              <a:rPr lang="en-US" sz="1800" dirty="0"/>
              <a:t>Deploying two versions of the same application. </a:t>
            </a:r>
          </a:p>
          <a:p>
            <a:pPr marL="342900" indent="-342900"/>
            <a:r>
              <a:rPr lang="en-US" sz="1800" dirty="0"/>
              <a:t>The first version will display a blue rectangle.</a:t>
            </a:r>
          </a:p>
          <a:p>
            <a:pPr marL="342900" indent="-342900"/>
            <a:r>
              <a:rPr lang="en-US" sz="1800" dirty="0"/>
              <a:t>The second version will displays a green rectangle.</a:t>
            </a:r>
          </a:p>
          <a:p>
            <a:pPr marL="342900" indent="-342900"/>
            <a:r>
              <a:rPr lang="en-US" sz="1800" dirty="0"/>
              <a:t>We will then switch the FQDN from the first application (blue) to the second application (green).</a:t>
            </a:r>
          </a:p>
          <a:p>
            <a:pPr>
              <a:buNone/>
            </a:pPr>
            <a:endParaRPr lang="en-US" sz="2000" dirty="0"/>
          </a:p>
          <a:p>
            <a:pPr>
              <a:buNone/>
            </a:pPr>
            <a:endParaRPr lang="en-US" sz="2000" dirty="0"/>
          </a:p>
          <a:p>
            <a:pPr>
              <a:buNone/>
            </a:pPr>
            <a:endParaRPr lang="en-US" sz="2000" dirty="0"/>
          </a:p>
        </p:txBody>
      </p:sp>
      <p:sp>
        <p:nvSpPr>
          <p:cNvPr id="3" name="Title 2">
            <a:extLst>
              <a:ext uri="{FF2B5EF4-FFF2-40B4-BE49-F238E27FC236}">
                <a16:creationId xmlns:a16="http://schemas.microsoft.com/office/drawing/2014/main" id="{8EFEE35E-59F0-44BE-A7D0-DD45A6862BC4}"/>
              </a:ext>
            </a:extLst>
          </p:cNvPr>
          <p:cNvSpPr>
            <a:spLocks noGrp="1"/>
          </p:cNvSpPr>
          <p:nvPr>
            <p:ph type="title"/>
          </p:nvPr>
        </p:nvSpPr>
        <p:spPr>
          <a:xfrm>
            <a:off x="91440" y="0"/>
            <a:ext cx="9052560" cy="605790"/>
          </a:xfrm>
        </p:spPr>
        <p:txBody>
          <a:bodyPr/>
          <a:lstStyle/>
          <a:p>
            <a:pPr algn="ctr"/>
            <a:r>
              <a:rPr lang="en-US" b="1" dirty="0">
                <a:solidFill>
                  <a:srgbClr val="FF0000"/>
                </a:solidFill>
              </a:rPr>
              <a:t>Lab 9: Blue Green Deployments</a:t>
            </a:r>
            <a:endParaRPr lang="en-US" dirty="0">
              <a:solidFill>
                <a:srgbClr val="FF0000"/>
              </a:solidFill>
            </a:endParaRPr>
          </a:p>
        </p:txBody>
      </p:sp>
    </p:spTree>
    <p:extLst>
      <p:ext uri="{BB962C8B-B14F-4D97-AF65-F5344CB8AC3E}">
        <p14:creationId xmlns:p14="http://schemas.microsoft.com/office/powerpoint/2010/main" val="201820918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6E88F55-A589-4D58-BA9D-A553AEA04161}"/>
              </a:ext>
            </a:extLst>
          </p:cNvPr>
          <p:cNvSpPr>
            <a:spLocks noGrp="1"/>
          </p:cNvSpPr>
          <p:nvPr>
            <p:ph type="body" idx="1"/>
          </p:nvPr>
        </p:nvSpPr>
        <p:spPr>
          <a:xfrm>
            <a:off x="422910" y="1241651"/>
            <a:ext cx="8572500" cy="3067500"/>
          </a:xfrm>
        </p:spPr>
        <p:txBody>
          <a:bodyPr/>
          <a:lstStyle/>
          <a:p>
            <a:pPr>
              <a:buNone/>
            </a:pPr>
            <a:r>
              <a:rPr lang="en-US" sz="2000" dirty="0"/>
              <a:t>What is a WEB HOOK?</a:t>
            </a:r>
          </a:p>
          <a:p>
            <a:pPr>
              <a:buNone/>
            </a:pPr>
            <a:endParaRPr lang="en-US" sz="2000" dirty="0"/>
          </a:p>
          <a:p>
            <a:pPr>
              <a:buNone/>
            </a:pPr>
            <a:r>
              <a:rPr lang="en-US" sz="2000" dirty="0"/>
              <a:t>A Webhook is a lightweight configurable tool, that allows you to easily create HTTP endpoints (hooks) on your server, which you can use to execute configured commands when changes in source code are detected.</a:t>
            </a:r>
          </a:p>
          <a:p>
            <a:pPr>
              <a:buNone/>
            </a:pPr>
            <a:endParaRPr lang="en-US" sz="2000" dirty="0"/>
          </a:p>
          <a:p>
            <a:pPr>
              <a:buNone/>
            </a:pPr>
            <a:r>
              <a:rPr lang="en-US" sz="2000" dirty="0"/>
              <a:t>Provides mechanism to initiate CI/CD when source code changes.</a:t>
            </a:r>
          </a:p>
        </p:txBody>
      </p:sp>
      <p:sp>
        <p:nvSpPr>
          <p:cNvPr id="3" name="Title 2">
            <a:extLst>
              <a:ext uri="{FF2B5EF4-FFF2-40B4-BE49-F238E27FC236}">
                <a16:creationId xmlns:a16="http://schemas.microsoft.com/office/drawing/2014/main" id="{8EFEE35E-59F0-44BE-A7D0-DD45A6862BC4}"/>
              </a:ext>
            </a:extLst>
          </p:cNvPr>
          <p:cNvSpPr>
            <a:spLocks noGrp="1"/>
          </p:cNvSpPr>
          <p:nvPr>
            <p:ph type="title"/>
          </p:nvPr>
        </p:nvSpPr>
        <p:spPr>
          <a:xfrm>
            <a:off x="91440" y="0"/>
            <a:ext cx="9052560" cy="605790"/>
          </a:xfrm>
        </p:spPr>
        <p:txBody>
          <a:bodyPr/>
          <a:lstStyle/>
          <a:p>
            <a:pPr algn="ctr"/>
            <a:r>
              <a:rPr lang="en-US" b="1" dirty="0">
                <a:solidFill>
                  <a:srgbClr val="FF0000"/>
                </a:solidFill>
              </a:rPr>
              <a:t>Lab 10: SCM Web Hooks</a:t>
            </a:r>
            <a:endParaRPr lang="en-US" dirty="0">
              <a:solidFill>
                <a:srgbClr val="FF0000"/>
              </a:solidFill>
            </a:endParaRPr>
          </a:p>
        </p:txBody>
      </p:sp>
    </p:spTree>
    <p:extLst>
      <p:ext uri="{BB962C8B-B14F-4D97-AF65-F5344CB8AC3E}">
        <p14:creationId xmlns:p14="http://schemas.microsoft.com/office/powerpoint/2010/main" val="359725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6E88F55-A589-4D58-BA9D-A553AEA04161}"/>
              </a:ext>
            </a:extLst>
          </p:cNvPr>
          <p:cNvSpPr>
            <a:spLocks noGrp="1"/>
          </p:cNvSpPr>
          <p:nvPr>
            <p:ph type="body" idx="1"/>
          </p:nvPr>
        </p:nvSpPr>
        <p:spPr>
          <a:xfrm>
            <a:off x="422910" y="1241651"/>
            <a:ext cx="8572500" cy="3067500"/>
          </a:xfrm>
        </p:spPr>
        <p:txBody>
          <a:bodyPr/>
          <a:lstStyle/>
          <a:p>
            <a:pPr>
              <a:buNone/>
            </a:pPr>
            <a:r>
              <a:rPr lang="en-US" sz="2000" dirty="0"/>
              <a:t>In this lab we will see how we can rollback an application in OpenShift quickly without switching to an older version of the source code in SCM.</a:t>
            </a:r>
          </a:p>
          <a:p>
            <a:pPr>
              <a:buNone/>
            </a:pPr>
            <a:endParaRPr lang="en-US" sz="2000" dirty="0"/>
          </a:p>
          <a:p>
            <a:pPr>
              <a:buNone/>
            </a:pPr>
            <a:r>
              <a:rPr lang="en-US" sz="2000" dirty="0"/>
              <a:t>Why is this important?  What function does this provide?</a:t>
            </a:r>
          </a:p>
        </p:txBody>
      </p:sp>
      <p:sp>
        <p:nvSpPr>
          <p:cNvPr id="3" name="Title 2">
            <a:extLst>
              <a:ext uri="{FF2B5EF4-FFF2-40B4-BE49-F238E27FC236}">
                <a16:creationId xmlns:a16="http://schemas.microsoft.com/office/drawing/2014/main" id="{8EFEE35E-59F0-44BE-A7D0-DD45A6862BC4}"/>
              </a:ext>
            </a:extLst>
          </p:cNvPr>
          <p:cNvSpPr>
            <a:spLocks noGrp="1"/>
          </p:cNvSpPr>
          <p:nvPr>
            <p:ph type="title"/>
          </p:nvPr>
        </p:nvSpPr>
        <p:spPr>
          <a:xfrm>
            <a:off x="91440" y="0"/>
            <a:ext cx="9052560" cy="605790"/>
          </a:xfrm>
        </p:spPr>
        <p:txBody>
          <a:bodyPr/>
          <a:lstStyle/>
          <a:p>
            <a:pPr algn="ctr"/>
            <a:r>
              <a:rPr lang="en-US" b="1" dirty="0">
                <a:solidFill>
                  <a:srgbClr val="FF0000"/>
                </a:solidFill>
              </a:rPr>
              <a:t>Lab 11: Rollback Applications</a:t>
            </a:r>
            <a:endParaRPr lang="en-US" dirty="0">
              <a:solidFill>
                <a:srgbClr val="FF0000"/>
              </a:solidFill>
            </a:endParaRPr>
          </a:p>
        </p:txBody>
      </p:sp>
    </p:spTree>
    <p:extLst>
      <p:ext uri="{BB962C8B-B14F-4D97-AF65-F5344CB8AC3E}">
        <p14:creationId xmlns:p14="http://schemas.microsoft.com/office/powerpoint/2010/main" val="174050874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6E88F55-A589-4D58-BA9D-A553AEA04161}"/>
              </a:ext>
            </a:extLst>
          </p:cNvPr>
          <p:cNvSpPr>
            <a:spLocks noGrp="1"/>
          </p:cNvSpPr>
          <p:nvPr>
            <p:ph type="body" idx="1"/>
          </p:nvPr>
        </p:nvSpPr>
        <p:spPr>
          <a:xfrm>
            <a:off x="422910" y="1241651"/>
            <a:ext cx="8572500" cy="3067500"/>
          </a:xfrm>
        </p:spPr>
        <p:txBody>
          <a:bodyPr/>
          <a:lstStyle/>
          <a:p>
            <a:pPr>
              <a:buNone/>
            </a:pPr>
            <a:r>
              <a:rPr lang="en-US" sz="2000" dirty="0"/>
              <a:t>In this lab we will learn how an application image binary can be promoted across the environments. </a:t>
            </a:r>
          </a:p>
          <a:p>
            <a:pPr>
              <a:buNone/>
            </a:pPr>
            <a:endParaRPr lang="en-US" sz="2000" dirty="0"/>
          </a:p>
          <a:p>
            <a:pPr>
              <a:buNone/>
            </a:pPr>
            <a:r>
              <a:rPr lang="en-US" sz="2000" dirty="0"/>
              <a:t>As an example we will use development and QA environments.</a:t>
            </a:r>
          </a:p>
        </p:txBody>
      </p:sp>
      <p:sp>
        <p:nvSpPr>
          <p:cNvPr id="3" name="Title 2">
            <a:extLst>
              <a:ext uri="{FF2B5EF4-FFF2-40B4-BE49-F238E27FC236}">
                <a16:creationId xmlns:a16="http://schemas.microsoft.com/office/drawing/2014/main" id="{8EFEE35E-59F0-44BE-A7D0-DD45A6862BC4}"/>
              </a:ext>
            </a:extLst>
          </p:cNvPr>
          <p:cNvSpPr>
            <a:spLocks noGrp="1"/>
          </p:cNvSpPr>
          <p:nvPr>
            <p:ph type="title"/>
          </p:nvPr>
        </p:nvSpPr>
        <p:spPr>
          <a:xfrm>
            <a:off x="91440" y="0"/>
            <a:ext cx="9052560" cy="605790"/>
          </a:xfrm>
        </p:spPr>
        <p:txBody>
          <a:bodyPr/>
          <a:lstStyle/>
          <a:p>
            <a:pPr algn="ctr"/>
            <a:r>
              <a:rPr lang="en-US" b="1" dirty="0">
                <a:solidFill>
                  <a:srgbClr val="FF0000"/>
                </a:solidFill>
              </a:rPr>
              <a:t>Lab 12: Code Promotion Across Environments</a:t>
            </a:r>
            <a:endParaRPr lang="en-US" dirty="0">
              <a:solidFill>
                <a:srgbClr val="FF0000"/>
              </a:solidFill>
            </a:endParaRPr>
          </a:p>
        </p:txBody>
      </p:sp>
    </p:spTree>
    <p:extLst>
      <p:ext uri="{BB962C8B-B14F-4D97-AF65-F5344CB8AC3E}">
        <p14:creationId xmlns:p14="http://schemas.microsoft.com/office/powerpoint/2010/main" val="316609543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6E88F55-A589-4D58-BA9D-A553AEA04161}"/>
              </a:ext>
            </a:extLst>
          </p:cNvPr>
          <p:cNvSpPr>
            <a:spLocks noGrp="1"/>
          </p:cNvSpPr>
          <p:nvPr>
            <p:ph type="body" idx="1"/>
          </p:nvPr>
        </p:nvSpPr>
        <p:spPr>
          <a:xfrm>
            <a:off x="422910" y="1241651"/>
            <a:ext cx="8572500" cy="3067500"/>
          </a:xfrm>
        </p:spPr>
        <p:txBody>
          <a:bodyPr/>
          <a:lstStyle/>
          <a:p>
            <a:pPr>
              <a:buNone/>
            </a:pPr>
            <a:r>
              <a:rPr lang="en-US" sz="2000" dirty="0"/>
              <a:t>In this lab, we will learn how to make changes to the code on the local machine and immediately sync it with the code running in a pod.</a:t>
            </a:r>
          </a:p>
          <a:p>
            <a:pPr>
              <a:buNone/>
            </a:pPr>
            <a:endParaRPr lang="en-US" sz="2000" dirty="0"/>
          </a:p>
          <a:p>
            <a:pPr>
              <a:buNone/>
            </a:pPr>
            <a:r>
              <a:rPr lang="en-US" sz="2000" dirty="0"/>
              <a:t>This lab is analogous to what a developer would encounter when developing and changing his code that is then deployed to a container.</a:t>
            </a:r>
          </a:p>
        </p:txBody>
      </p:sp>
      <p:sp>
        <p:nvSpPr>
          <p:cNvPr id="3" name="Title 2">
            <a:extLst>
              <a:ext uri="{FF2B5EF4-FFF2-40B4-BE49-F238E27FC236}">
                <a16:creationId xmlns:a16="http://schemas.microsoft.com/office/drawing/2014/main" id="{8EFEE35E-59F0-44BE-A7D0-DD45A6862BC4}"/>
              </a:ext>
            </a:extLst>
          </p:cNvPr>
          <p:cNvSpPr>
            <a:spLocks noGrp="1"/>
          </p:cNvSpPr>
          <p:nvPr>
            <p:ph type="title"/>
          </p:nvPr>
        </p:nvSpPr>
        <p:spPr>
          <a:xfrm>
            <a:off x="91440" y="0"/>
            <a:ext cx="9052560" cy="605790"/>
          </a:xfrm>
        </p:spPr>
        <p:txBody>
          <a:bodyPr/>
          <a:lstStyle/>
          <a:p>
            <a:pPr algn="ctr"/>
            <a:r>
              <a:rPr lang="en-US" b="1" dirty="0">
                <a:solidFill>
                  <a:srgbClr val="FF0000"/>
                </a:solidFill>
              </a:rPr>
              <a:t>Lab 13: Changing Code on the Fly</a:t>
            </a:r>
            <a:endParaRPr lang="en-US" dirty="0">
              <a:solidFill>
                <a:srgbClr val="FF0000"/>
              </a:solidFill>
            </a:endParaRPr>
          </a:p>
        </p:txBody>
      </p:sp>
    </p:spTree>
    <p:extLst>
      <p:ext uri="{BB962C8B-B14F-4D97-AF65-F5344CB8AC3E}">
        <p14:creationId xmlns:p14="http://schemas.microsoft.com/office/powerpoint/2010/main" val="147420447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6E88F55-A589-4D58-BA9D-A553AEA04161}"/>
              </a:ext>
            </a:extLst>
          </p:cNvPr>
          <p:cNvSpPr>
            <a:spLocks noGrp="1"/>
          </p:cNvSpPr>
          <p:nvPr>
            <p:ph type="body" idx="1"/>
          </p:nvPr>
        </p:nvSpPr>
        <p:spPr>
          <a:xfrm>
            <a:off x="422910" y="605790"/>
            <a:ext cx="8572500" cy="3703361"/>
          </a:xfrm>
        </p:spPr>
        <p:txBody>
          <a:bodyPr/>
          <a:lstStyle/>
          <a:p>
            <a:pPr>
              <a:buNone/>
            </a:pPr>
            <a:r>
              <a:rPr lang="en-US" sz="2000" dirty="0"/>
              <a:t>What is a BUILD PIPELINE?</a:t>
            </a:r>
          </a:p>
          <a:p>
            <a:pPr>
              <a:buNone/>
            </a:pPr>
            <a:endParaRPr lang="en-US" sz="2000" dirty="0"/>
          </a:p>
          <a:p>
            <a:pPr marL="342900" indent="-342900"/>
            <a:r>
              <a:rPr lang="en-US" sz="2000" dirty="0"/>
              <a:t>A Build Pipeline is a process for getting software from version control into the hands of your users.</a:t>
            </a:r>
          </a:p>
          <a:p>
            <a:pPr marL="342900" indent="-342900"/>
            <a:r>
              <a:rPr lang="en-US" sz="2000" dirty="0"/>
              <a:t>That process involves building the software, followed by the progress of the build through multiple stages of testing and deployment. </a:t>
            </a:r>
          </a:p>
          <a:p>
            <a:pPr marL="342900" indent="-342900"/>
            <a:r>
              <a:rPr lang="en-US" sz="2000" dirty="0"/>
              <a:t>The build pipeline allows you to see the progress of each change as it moves from version control through various sets of tests and deployments to release to users.</a:t>
            </a:r>
          </a:p>
        </p:txBody>
      </p:sp>
      <p:sp>
        <p:nvSpPr>
          <p:cNvPr id="3" name="Title 2">
            <a:extLst>
              <a:ext uri="{FF2B5EF4-FFF2-40B4-BE49-F238E27FC236}">
                <a16:creationId xmlns:a16="http://schemas.microsoft.com/office/drawing/2014/main" id="{8EFEE35E-59F0-44BE-A7D0-DD45A6862BC4}"/>
              </a:ext>
            </a:extLst>
          </p:cNvPr>
          <p:cNvSpPr>
            <a:spLocks noGrp="1"/>
          </p:cNvSpPr>
          <p:nvPr>
            <p:ph type="title"/>
          </p:nvPr>
        </p:nvSpPr>
        <p:spPr>
          <a:xfrm>
            <a:off x="91440" y="0"/>
            <a:ext cx="9052560" cy="605790"/>
          </a:xfrm>
        </p:spPr>
        <p:txBody>
          <a:bodyPr/>
          <a:lstStyle/>
          <a:p>
            <a:pPr algn="ctr"/>
            <a:r>
              <a:rPr lang="en-US" b="1" dirty="0">
                <a:solidFill>
                  <a:srgbClr val="FF0000"/>
                </a:solidFill>
              </a:rPr>
              <a:t>Lab 14: Creating a Pipeline</a:t>
            </a:r>
            <a:endParaRPr lang="en-US" dirty="0">
              <a:solidFill>
                <a:srgbClr val="FF0000"/>
              </a:solidFill>
            </a:endParaRPr>
          </a:p>
        </p:txBody>
      </p:sp>
    </p:spTree>
    <p:extLst>
      <p:ext uri="{BB962C8B-B14F-4D97-AF65-F5344CB8AC3E}">
        <p14:creationId xmlns:p14="http://schemas.microsoft.com/office/powerpoint/2010/main" val="1901957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Shape 243"/>
          <p:cNvSpPr txBox="1">
            <a:spLocks noGrp="1"/>
          </p:cNvSpPr>
          <p:nvPr>
            <p:ph type="title"/>
          </p:nvPr>
        </p:nvSpPr>
        <p:spPr>
          <a:xfrm>
            <a:off x="685800" y="0"/>
            <a:ext cx="7772400" cy="485578"/>
          </a:xfrm>
          <a:prstGeom prst="rect">
            <a:avLst/>
          </a:prstGeom>
        </p:spPr>
        <p:txBody>
          <a:bodyPr lIns="91425" tIns="91425" rIns="91425" bIns="91425" anchor="b" anchorCtr="0">
            <a:noAutofit/>
          </a:bodyPr>
          <a:lstStyle/>
          <a:p>
            <a:pPr lvl="0" algn="ctr" rtl="0">
              <a:spcBef>
                <a:spcPts val="0"/>
              </a:spcBef>
              <a:buNone/>
            </a:pPr>
            <a:r>
              <a:rPr lang="en-US" dirty="0"/>
              <a:t>Historical Development</a:t>
            </a:r>
            <a:endParaRPr lang="en" dirty="0"/>
          </a:p>
        </p:txBody>
      </p:sp>
      <p:pic>
        <p:nvPicPr>
          <p:cNvPr id="5" name="Picture 4">
            <a:extLst>
              <a:ext uri="{FF2B5EF4-FFF2-40B4-BE49-F238E27FC236}">
                <a16:creationId xmlns:a16="http://schemas.microsoft.com/office/drawing/2014/main" id="{F1A7F915-1382-415E-9CEF-6327790FAB97}"/>
              </a:ext>
            </a:extLst>
          </p:cNvPr>
          <p:cNvPicPr>
            <a:picLocks noChangeAspect="1"/>
          </p:cNvPicPr>
          <p:nvPr/>
        </p:nvPicPr>
        <p:blipFill>
          <a:blip r:embed="rId3"/>
          <a:stretch>
            <a:fillRect/>
          </a:stretch>
        </p:blipFill>
        <p:spPr>
          <a:xfrm>
            <a:off x="1" y="485578"/>
            <a:ext cx="9144000" cy="4157447"/>
          </a:xfrm>
          <a:prstGeom prst="rect">
            <a:avLst/>
          </a:prstGeom>
        </p:spPr>
      </p:pic>
      <p:sp>
        <p:nvSpPr>
          <p:cNvPr id="7" name="TextBox 6">
            <a:extLst>
              <a:ext uri="{FF2B5EF4-FFF2-40B4-BE49-F238E27FC236}">
                <a16:creationId xmlns:a16="http://schemas.microsoft.com/office/drawing/2014/main" id="{4FC7B462-605A-4967-A974-2F9A0B775FFF}"/>
              </a:ext>
            </a:extLst>
          </p:cNvPr>
          <p:cNvSpPr txBox="1"/>
          <p:nvPr/>
        </p:nvSpPr>
        <p:spPr>
          <a:xfrm>
            <a:off x="27596" y="491882"/>
            <a:ext cx="3661530" cy="584775"/>
          </a:xfrm>
          <a:prstGeom prst="rect">
            <a:avLst/>
          </a:prstGeom>
          <a:noFill/>
        </p:spPr>
        <p:txBody>
          <a:bodyPr wrap="square" rtlCol="0">
            <a:spAutoFit/>
          </a:bodyPr>
          <a:lstStyle/>
          <a:p>
            <a:r>
              <a:rPr lang="en-US" sz="3200" dirty="0"/>
              <a:t>Lead Architect</a:t>
            </a:r>
          </a:p>
        </p:txBody>
      </p:sp>
    </p:spTree>
    <p:extLst>
      <p:ext uri="{BB962C8B-B14F-4D97-AF65-F5344CB8AC3E}">
        <p14:creationId xmlns:p14="http://schemas.microsoft.com/office/powerpoint/2010/main" val="40058364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6E88F55-A589-4D58-BA9D-A553AEA04161}"/>
              </a:ext>
            </a:extLst>
          </p:cNvPr>
          <p:cNvSpPr>
            <a:spLocks noGrp="1"/>
          </p:cNvSpPr>
          <p:nvPr>
            <p:ph type="body" idx="1"/>
          </p:nvPr>
        </p:nvSpPr>
        <p:spPr>
          <a:xfrm>
            <a:off x="422910" y="605790"/>
            <a:ext cx="8572500" cy="3703361"/>
          </a:xfrm>
        </p:spPr>
        <p:txBody>
          <a:bodyPr/>
          <a:lstStyle/>
          <a:p>
            <a:pPr>
              <a:buNone/>
            </a:pPr>
            <a:r>
              <a:rPr lang="en-US" sz="2000" dirty="0"/>
              <a:t>In this lab exercise we will learn how to use OpenShift Web Console to spin up a PostgreSQL database and </a:t>
            </a:r>
            <a:r>
              <a:rPr lang="en-US" sz="2000" dirty="0" err="1"/>
              <a:t>.Net</a:t>
            </a:r>
            <a:r>
              <a:rPr lang="en-US" sz="2000"/>
              <a:t> application using templates.</a:t>
            </a:r>
            <a:endParaRPr lang="en-US" sz="2000" dirty="0"/>
          </a:p>
        </p:txBody>
      </p:sp>
      <p:sp>
        <p:nvSpPr>
          <p:cNvPr id="3" name="Title 2">
            <a:extLst>
              <a:ext uri="{FF2B5EF4-FFF2-40B4-BE49-F238E27FC236}">
                <a16:creationId xmlns:a16="http://schemas.microsoft.com/office/drawing/2014/main" id="{8EFEE35E-59F0-44BE-A7D0-DD45A6862BC4}"/>
              </a:ext>
            </a:extLst>
          </p:cNvPr>
          <p:cNvSpPr>
            <a:spLocks noGrp="1"/>
          </p:cNvSpPr>
          <p:nvPr>
            <p:ph type="title"/>
          </p:nvPr>
        </p:nvSpPr>
        <p:spPr>
          <a:xfrm>
            <a:off x="91440" y="0"/>
            <a:ext cx="9052560" cy="605790"/>
          </a:xfrm>
        </p:spPr>
        <p:txBody>
          <a:bodyPr/>
          <a:lstStyle/>
          <a:p>
            <a:pPr algn="ctr"/>
            <a:r>
              <a:rPr lang="en-US" b="1" dirty="0">
                <a:solidFill>
                  <a:srgbClr val="FF0000"/>
                </a:solidFill>
              </a:rPr>
              <a:t>Lab 15:Using .NET and PostgreSQL Template</a:t>
            </a:r>
            <a:endParaRPr lang="en-US" dirty="0">
              <a:solidFill>
                <a:srgbClr val="FF0000"/>
              </a:solidFill>
            </a:endParaRPr>
          </a:p>
        </p:txBody>
      </p:sp>
    </p:spTree>
    <p:extLst>
      <p:ext uri="{BB962C8B-B14F-4D97-AF65-F5344CB8AC3E}">
        <p14:creationId xmlns:p14="http://schemas.microsoft.com/office/powerpoint/2010/main" val="138632205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1172"/>
        <p:cNvGrpSpPr/>
        <p:nvPr/>
      </p:nvGrpSpPr>
      <p:grpSpPr>
        <a:xfrm>
          <a:off x="0" y="0"/>
          <a:ext cx="0" cy="0"/>
          <a:chOff x="0" y="0"/>
          <a:chExt cx="0" cy="0"/>
        </a:xfrm>
      </p:grpSpPr>
      <p:sp>
        <p:nvSpPr>
          <p:cNvPr id="1173" name="Shape 1173"/>
          <p:cNvSpPr txBox="1">
            <a:spLocks noGrp="1"/>
          </p:cNvSpPr>
          <p:nvPr>
            <p:ph type="title"/>
          </p:nvPr>
        </p:nvSpPr>
        <p:spPr>
          <a:xfrm>
            <a:off x="1786275" y="1895025"/>
            <a:ext cx="5938800" cy="1214700"/>
          </a:xfrm>
          <a:prstGeom prst="rect">
            <a:avLst/>
          </a:prstGeom>
        </p:spPr>
        <p:txBody>
          <a:bodyPr lIns="91425" tIns="91425" rIns="91425" bIns="91425" anchor="ctr" anchorCtr="0">
            <a:noAutofit/>
          </a:bodyPr>
          <a:lstStyle/>
          <a:p>
            <a:pPr lvl="0" rtl="0">
              <a:spcBef>
                <a:spcPts val="0"/>
              </a:spcBef>
              <a:buNone/>
            </a:pPr>
            <a:r>
              <a:rPr lang="en"/>
              <a:t>THANK YOU</a:t>
            </a:r>
          </a:p>
        </p:txBody>
      </p:sp>
      <p:sp>
        <p:nvSpPr>
          <p:cNvPr id="1174" name="Shape 1174"/>
          <p:cNvSpPr txBox="1">
            <a:spLocks noGrp="1"/>
          </p:cNvSpPr>
          <p:nvPr>
            <p:ph type="subTitle" idx="1"/>
          </p:nvPr>
        </p:nvSpPr>
        <p:spPr>
          <a:xfrm>
            <a:off x="2276725" y="3264787"/>
            <a:ext cx="2378700" cy="309900"/>
          </a:xfrm>
          <a:prstGeom prst="rect">
            <a:avLst/>
          </a:prstGeom>
        </p:spPr>
        <p:txBody>
          <a:bodyPr lIns="91425" tIns="91425" rIns="91425" bIns="91425" anchor="ctr" anchorCtr="0">
            <a:noAutofit/>
          </a:bodyPr>
          <a:lstStyle/>
          <a:p>
            <a:pPr lvl="0" rtl="0">
              <a:spcBef>
                <a:spcPts val="0"/>
              </a:spcBef>
              <a:buNone/>
            </a:pPr>
            <a:r>
              <a:rPr lang="en"/>
              <a:t>plus.google.com/+RedHat</a:t>
            </a:r>
          </a:p>
        </p:txBody>
      </p:sp>
      <p:sp>
        <p:nvSpPr>
          <p:cNvPr id="1175" name="Shape 1175"/>
          <p:cNvSpPr txBox="1">
            <a:spLocks noGrp="1"/>
          </p:cNvSpPr>
          <p:nvPr>
            <p:ph type="subTitle" idx="2"/>
          </p:nvPr>
        </p:nvSpPr>
        <p:spPr>
          <a:xfrm>
            <a:off x="2276725" y="3732403"/>
            <a:ext cx="2378700" cy="309900"/>
          </a:xfrm>
          <a:prstGeom prst="rect">
            <a:avLst/>
          </a:prstGeom>
        </p:spPr>
        <p:txBody>
          <a:bodyPr lIns="91425" tIns="91425" rIns="91425" bIns="91425" anchor="ctr" anchorCtr="0">
            <a:noAutofit/>
          </a:bodyPr>
          <a:lstStyle/>
          <a:p>
            <a:pPr lvl="0" rtl="0">
              <a:spcBef>
                <a:spcPts val="0"/>
              </a:spcBef>
              <a:buNone/>
            </a:pPr>
            <a:r>
              <a:rPr lang="en"/>
              <a:t>linkedin.com/company/red-hat</a:t>
            </a:r>
          </a:p>
        </p:txBody>
      </p:sp>
      <p:sp>
        <p:nvSpPr>
          <p:cNvPr id="1176" name="Shape 1176"/>
          <p:cNvSpPr txBox="1">
            <a:spLocks noGrp="1"/>
          </p:cNvSpPr>
          <p:nvPr>
            <p:ph type="subTitle" idx="3"/>
          </p:nvPr>
        </p:nvSpPr>
        <p:spPr>
          <a:xfrm>
            <a:off x="2276725" y="4196878"/>
            <a:ext cx="2378700" cy="309900"/>
          </a:xfrm>
          <a:prstGeom prst="rect">
            <a:avLst/>
          </a:prstGeom>
        </p:spPr>
        <p:txBody>
          <a:bodyPr lIns="91425" tIns="91425" rIns="91425" bIns="91425" anchor="ctr" anchorCtr="0">
            <a:noAutofit/>
          </a:bodyPr>
          <a:lstStyle/>
          <a:p>
            <a:pPr lvl="0" rtl="0">
              <a:spcBef>
                <a:spcPts val="0"/>
              </a:spcBef>
              <a:buNone/>
            </a:pPr>
            <a:r>
              <a:rPr lang="en"/>
              <a:t>youtube.com/user/RedHatVideos</a:t>
            </a:r>
          </a:p>
        </p:txBody>
      </p:sp>
      <p:sp>
        <p:nvSpPr>
          <p:cNvPr id="1177" name="Shape 1177"/>
          <p:cNvSpPr txBox="1">
            <a:spLocks noGrp="1"/>
          </p:cNvSpPr>
          <p:nvPr>
            <p:ph type="subTitle" idx="4"/>
          </p:nvPr>
        </p:nvSpPr>
        <p:spPr>
          <a:xfrm>
            <a:off x="5069150" y="3264787"/>
            <a:ext cx="2378700" cy="309900"/>
          </a:xfrm>
          <a:prstGeom prst="rect">
            <a:avLst/>
          </a:prstGeom>
        </p:spPr>
        <p:txBody>
          <a:bodyPr lIns="91425" tIns="91425" rIns="91425" bIns="91425" anchor="ctr" anchorCtr="0">
            <a:noAutofit/>
          </a:bodyPr>
          <a:lstStyle/>
          <a:p>
            <a:pPr lvl="0" rtl="0">
              <a:spcBef>
                <a:spcPts val="0"/>
              </a:spcBef>
              <a:buNone/>
            </a:pPr>
            <a:r>
              <a:rPr lang="en"/>
              <a:t>facebook.com/redhatinc</a:t>
            </a:r>
          </a:p>
        </p:txBody>
      </p:sp>
      <p:sp>
        <p:nvSpPr>
          <p:cNvPr id="1178" name="Shape 1178"/>
          <p:cNvSpPr txBox="1">
            <a:spLocks noGrp="1"/>
          </p:cNvSpPr>
          <p:nvPr>
            <p:ph type="subTitle" idx="5"/>
          </p:nvPr>
        </p:nvSpPr>
        <p:spPr>
          <a:xfrm>
            <a:off x="5069150" y="3732403"/>
            <a:ext cx="2378700" cy="309900"/>
          </a:xfrm>
          <a:prstGeom prst="rect">
            <a:avLst/>
          </a:prstGeom>
        </p:spPr>
        <p:txBody>
          <a:bodyPr lIns="91425" tIns="91425" rIns="91425" bIns="91425" anchor="ctr" anchorCtr="0">
            <a:noAutofit/>
          </a:bodyPr>
          <a:lstStyle/>
          <a:p>
            <a:pPr lvl="0" rtl="0">
              <a:spcBef>
                <a:spcPts val="0"/>
              </a:spcBef>
              <a:buNone/>
            </a:pPr>
            <a:r>
              <a:rPr lang="en"/>
              <a:t>twitter.com/RedHatNews</a:t>
            </a:r>
          </a:p>
        </p:txBody>
      </p:sp>
    </p:spTree>
    <p:extLst>
      <p:ext uri="{BB962C8B-B14F-4D97-AF65-F5344CB8AC3E}">
        <p14:creationId xmlns:p14="http://schemas.microsoft.com/office/powerpoint/2010/main" val="20911503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Shape 243"/>
          <p:cNvSpPr txBox="1">
            <a:spLocks noGrp="1"/>
          </p:cNvSpPr>
          <p:nvPr>
            <p:ph type="title"/>
          </p:nvPr>
        </p:nvSpPr>
        <p:spPr>
          <a:xfrm>
            <a:off x="685800" y="0"/>
            <a:ext cx="7772400" cy="485578"/>
          </a:xfrm>
          <a:prstGeom prst="rect">
            <a:avLst/>
          </a:prstGeom>
        </p:spPr>
        <p:txBody>
          <a:bodyPr lIns="91425" tIns="91425" rIns="91425" bIns="91425" anchor="b" anchorCtr="0">
            <a:noAutofit/>
          </a:bodyPr>
          <a:lstStyle/>
          <a:p>
            <a:pPr lvl="0" algn="ctr" rtl="0">
              <a:spcBef>
                <a:spcPts val="0"/>
              </a:spcBef>
              <a:buNone/>
            </a:pPr>
            <a:r>
              <a:rPr lang="en-US" dirty="0"/>
              <a:t>Historical Development</a:t>
            </a:r>
            <a:endParaRPr lang="en" dirty="0"/>
          </a:p>
        </p:txBody>
      </p:sp>
      <p:pic>
        <p:nvPicPr>
          <p:cNvPr id="2" name="Picture 1">
            <a:extLst>
              <a:ext uri="{FF2B5EF4-FFF2-40B4-BE49-F238E27FC236}">
                <a16:creationId xmlns:a16="http://schemas.microsoft.com/office/drawing/2014/main" id="{0C3A984E-4B60-4609-8EBF-B369E04E01B5}"/>
              </a:ext>
            </a:extLst>
          </p:cNvPr>
          <p:cNvPicPr>
            <a:picLocks noChangeAspect="1"/>
          </p:cNvPicPr>
          <p:nvPr/>
        </p:nvPicPr>
        <p:blipFill>
          <a:blip r:embed="rId3"/>
          <a:stretch>
            <a:fillRect/>
          </a:stretch>
        </p:blipFill>
        <p:spPr>
          <a:xfrm>
            <a:off x="1" y="485578"/>
            <a:ext cx="9123852" cy="4235012"/>
          </a:xfrm>
          <a:prstGeom prst="rect">
            <a:avLst/>
          </a:prstGeom>
        </p:spPr>
      </p:pic>
    </p:spTree>
    <p:extLst>
      <p:ext uri="{BB962C8B-B14F-4D97-AF65-F5344CB8AC3E}">
        <p14:creationId xmlns:p14="http://schemas.microsoft.com/office/powerpoint/2010/main" val="14778422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Shape 243"/>
          <p:cNvSpPr txBox="1">
            <a:spLocks noGrp="1"/>
          </p:cNvSpPr>
          <p:nvPr>
            <p:ph type="title"/>
          </p:nvPr>
        </p:nvSpPr>
        <p:spPr>
          <a:xfrm>
            <a:off x="685800" y="0"/>
            <a:ext cx="7772400" cy="485578"/>
          </a:xfrm>
          <a:prstGeom prst="rect">
            <a:avLst/>
          </a:prstGeom>
        </p:spPr>
        <p:txBody>
          <a:bodyPr lIns="91425" tIns="91425" rIns="91425" bIns="91425" anchor="b" anchorCtr="0">
            <a:noAutofit/>
          </a:bodyPr>
          <a:lstStyle/>
          <a:p>
            <a:pPr lvl="0" algn="ctr" rtl="0">
              <a:spcBef>
                <a:spcPts val="0"/>
              </a:spcBef>
              <a:buNone/>
            </a:pPr>
            <a:r>
              <a:rPr lang="en-US" dirty="0"/>
              <a:t>Historical Development</a:t>
            </a:r>
            <a:endParaRPr lang="en" dirty="0"/>
          </a:p>
        </p:txBody>
      </p:sp>
      <p:pic>
        <p:nvPicPr>
          <p:cNvPr id="9" name="Picture 8">
            <a:extLst>
              <a:ext uri="{FF2B5EF4-FFF2-40B4-BE49-F238E27FC236}">
                <a16:creationId xmlns:a16="http://schemas.microsoft.com/office/drawing/2014/main" id="{2C7BEBB0-BA47-4AD6-B06A-8636CE31F9E4}"/>
              </a:ext>
            </a:extLst>
          </p:cNvPr>
          <p:cNvPicPr>
            <a:picLocks noChangeAspect="1"/>
          </p:cNvPicPr>
          <p:nvPr/>
        </p:nvPicPr>
        <p:blipFill>
          <a:blip r:embed="rId3"/>
          <a:stretch>
            <a:fillRect/>
          </a:stretch>
        </p:blipFill>
        <p:spPr>
          <a:xfrm>
            <a:off x="0" y="489096"/>
            <a:ext cx="9144000" cy="4250781"/>
          </a:xfrm>
          <a:prstGeom prst="rect">
            <a:avLst/>
          </a:prstGeom>
        </p:spPr>
      </p:pic>
    </p:spTree>
    <p:extLst>
      <p:ext uri="{BB962C8B-B14F-4D97-AF65-F5344CB8AC3E}">
        <p14:creationId xmlns:p14="http://schemas.microsoft.com/office/powerpoint/2010/main" val="2370296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simple-light-2">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onten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a:solidFill>
            <a:srgbClr val="FF0000"/>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3.xml><?xml version="1.0" encoding="utf-8"?>
<a:theme xmlns:a="http://schemas.openxmlformats.org/drawingml/2006/main" name="Titl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Content">
  <a:themeElements>
    <a:clrScheme name="Custom 4">
      <a:dk1>
        <a:srgbClr val="000000"/>
      </a:dk1>
      <a:lt1>
        <a:srgbClr val="FFFFFF"/>
      </a:lt1>
      <a:dk2>
        <a:srgbClr val="000000"/>
      </a:dk2>
      <a:lt2>
        <a:srgbClr val="FFFFFF"/>
      </a:lt2>
      <a:accent1>
        <a:srgbClr val="CC0000"/>
      </a:accent1>
      <a:accent2>
        <a:srgbClr val="A30000"/>
      </a:accent2>
      <a:accent3>
        <a:srgbClr val="820000"/>
      </a:accent3>
      <a:accent4>
        <a:srgbClr val="004153"/>
      </a:accent4>
      <a:accent5>
        <a:srgbClr val="A3DBE8"/>
      </a:accent5>
      <a:accent6>
        <a:srgbClr val="4C4C4C"/>
      </a:accent6>
      <a:hlink>
        <a:srgbClr val="BFDDE4"/>
      </a:hlink>
      <a:folHlink>
        <a:srgbClr val="C7CBC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14249</TotalTime>
  <Words>5945</Words>
  <Application>Microsoft Office PowerPoint</Application>
  <PresentationFormat>On-screen Show (16:9)</PresentationFormat>
  <Paragraphs>578</Paragraphs>
  <Slides>71</Slides>
  <Notes>54</Notes>
  <HiddenSlides>2</HiddenSlides>
  <MMClips>0</MMClips>
  <ScaleCrop>false</ScaleCrop>
  <HeadingPairs>
    <vt:vector size="6" baseType="variant">
      <vt:variant>
        <vt:lpstr>Fonts Used</vt:lpstr>
      </vt:variant>
      <vt:variant>
        <vt:i4>4</vt:i4>
      </vt:variant>
      <vt:variant>
        <vt:lpstr>Theme</vt:lpstr>
      </vt:variant>
      <vt:variant>
        <vt:i4>4</vt:i4>
      </vt:variant>
      <vt:variant>
        <vt:lpstr>Slide Titles</vt:lpstr>
      </vt:variant>
      <vt:variant>
        <vt:i4>71</vt:i4>
      </vt:variant>
    </vt:vector>
  </HeadingPairs>
  <TitlesOfParts>
    <vt:vector size="79" baseType="lpstr">
      <vt:lpstr>Calibri</vt:lpstr>
      <vt:lpstr>Open Sans</vt:lpstr>
      <vt:lpstr>Arial</vt:lpstr>
      <vt:lpstr>Proxima Nova</vt:lpstr>
      <vt:lpstr>simple-light-2</vt:lpstr>
      <vt:lpstr>Content</vt:lpstr>
      <vt:lpstr>Title</vt:lpstr>
      <vt:lpstr>Content</vt:lpstr>
      <vt:lpstr>OPENSHIFT</vt:lpstr>
      <vt:lpstr>PowerPoint Presentation</vt:lpstr>
      <vt:lpstr>PowerPoint Presentation</vt:lpstr>
      <vt:lpstr>PowerPoint Presentation</vt:lpstr>
      <vt:lpstr>THE CHARACTERS</vt:lpstr>
      <vt:lpstr>Historical Development</vt:lpstr>
      <vt:lpstr>Historical Development</vt:lpstr>
      <vt:lpstr>Historical Development</vt:lpstr>
      <vt:lpstr>Historical Development</vt:lpstr>
      <vt:lpstr>Historical Development</vt:lpstr>
      <vt:lpstr>Historical Development</vt:lpstr>
      <vt:lpstr>Historical Development</vt:lpstr>
      <vt:lpstr>Historical Development Challenges</vt:lpstr>
      <vt:lpstr>THE CHARACTERS</vt:lpstr>
      <vt:lpstr>PowerPoint Presentation</vt:lpstr>
      <vt:lpstr>Top 10 Replies by Programmers</vt:lpstr>
      <vt:lpstr>DEVOPS - Setting</vt:lpstr>
      <vt:lpstr>PowerPoint Presentation</vt:lpstr>
      <vt:lpstr>PowerPoint Presentation</vt:lpstr>
      <vt:lpstr>PowerPoint Presentation</vt:lpstr>
      <vt:lpstr>WHAT ARE CONTAINERS? It Depends Who You Ask</vt:lpstr>
      <vt:lpstr>PowerPoint Presentation</vt:lpstr>
      <vt:lpstr>PowerPoint Presentation</vt:lpstr>
      <vt:lpstr>WE NEED MORE THAN JUST CONTAINERS</vt:lpstr>
      <vt:lpstr>PowerPoint Presentation</vt:lpstr>
      <vt:lpstr>BUT WAIT, THERE’S MORE!</vt:lpstr>
      <vt:lpstr>PowerPoint Presentation</vt:lpstr>
      <vt:lpstr>PowerPoint Presentation</vt:lpstr>
      <vt:lpstr>PowerPoint Presentation</vt:lpstr>
      <vt:lpstr>OpenShift runs on your choice of infrastructure</vt:lpstr>
      <vt:lpstr>Nodes are instances of RHEL where apps will run</vt:lpstr>
      <vt:lpstr>Apps and components run in containers</vt:lpstr>
      <vt:lpstr>Pods are the orchestrated unit in OpenShift</vt:lpstr>
      <vt:lpstr>Masters are the Control Plane</vt:lpstr>
      <vt:lpstr>API and Authentication</vt:lpstr>
      <vt:lpstr>Desired and Current State</vt:lpstr>
      <vt:lpstr>Scheduler Pulls From The Registry</vt:lpstr>
      <vt:lpstr>Orchestration and Scheduling</vt:lpstr>
      <vt:lpstr>Placement by Policy</vt:lpstr>
      <vt:lpstr>Services connect application components</vt:lpstr>
      <vt:lpstr>Health and Scaling</vt:lpstr>
      <vt:lpstr>What about unhealthy Pods?</vt:lpstr>
      <vt:lpstr>The Master remediates Pod failures</vt:lpstr>
      <vt:lpstr>What about app data?</vt:lpstr>
      <vt:lpstr>Routing layer for external accessibility</vt:lpstr>
      <vt:lpstr>Access via Web UI, CLI, IDE, API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Lab 2: Create an App using Docker Build</vt:lpstr>
      <vt:lpstr>Lab 3: Using the Web Console</vt:lpstr>
      <vt:lpstr>Lab 4: Creating an application using JBoss EAP builder image</vt:lpstr>
      <vt:lpstr>Lab 5: Use a Template to provision a container</vt:lpstr>
      <vt:lpstr>Lab 6: Scale Application Instances Up/Down</vt:lpstr>
      <vt:lpstr>Lab 7: Binary Deployment of a WAR file</vt:lpstr>
      <vt:lpstr>Lab 8: How to configure SSL</vt:lpstr>
      <vt:lpstr>Lab 9: Blue Green Deployments</vt:lpstr>
      <vt:lpstr>Lab 10: SCM Web Hooks</vt:lpstr>
      <vt:lpstr>Lab 11: Rollback Applications</vt:lpstr>
      <vt:lpstr>Lab 12: Code Promotion Across Environments</vt:lpstr>
      <vt:lpstr>Lab 13: Changing Code on the Fly</vt:lpstr>
      <vt:lpstr>Lab 14: Creating a Pipeline</vt:lpstr>
      <vt:lpstr>Lab 15:Using .NET and PostgreSQL Template</vt:lpstr>
      <vt:lpstr>THANK YOU</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DEVOPS AUTOMATION USING  DOCKER, KUBERNETES AND OPENSHIFT</dc:title>
  <dc:subject/>
  <dc:creator>jgarrett</dc:creator>
  <cp:keywords/>
  <dc:description/>
  <cp:lastModifiedBy>jgarrett</cp:lastModifiedBy>
  <cp:revision>126</cp:revision>
  <dcterms:modified xsi:type="dcterms:W3CDTF">2019-06-03T14:32:41Z</dcterms:modified>
  <cp:category/>
</cp:coreProperties>
</file>